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 /><Relationship Id="rId13" Type="http://schemas.openxmlformats.org/officeDocument/2006/relationships/slide" Target="slides/slide10.xml" /><Relationship Id="rId18" Type="http://schemas.openxmlformats.org/officeDocument/2006/relationships/notesMaster" Target="notesMasters/notesMaster1.xml" /><Relationship Id="rId3" Type="http://schemas.openxmlformats.org/officeDocument/2006/relationships/slideMaster" Target="slideMasters/slideMaster3.xml" /><Relationship Id="rId21" Type="http://schemas.openxmlformats.org/officeDocument/2006/relationships/theme" Target="theme/theme1.xml" /><Relationship Id="rId7" Type="http://schemas.openxmlformats.org/officeDocument/2006/relationships/slide" Target="slides/slide4.xml" /><Relationship Id="rId12" Type="http://schemas.openxmlformats.org/officeDocument/2006/relationships/slide" Target="slides/slide9.xml" /><Relationship Id="rId17" Type="http://schemas.openxmlformats.org/officeDocument/2006/relationships/slide" Target="slides/slide14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3.xml" /><Relationship Id="rId20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3.xml" /><Relationship Id="rId11" Type="http://schemas.openxmlformats.org/officeDocument/2006/relationships/slide" Target="slides/slide8.xml" /><Relationship Id="rId5" Type="http://schemas.openxmlformats.org/officeDocument/2006/relationships/slide" Target="slides/slide2.xml" /><Relationship Id="rId15" Type="http://schemas.openxmlformats.org/officeDocument/2006/relationships/slide" Target="slides/slide12.xml" /><Relationship Id="rId10" Type="http://schemas.openxmlformats.org/officeDocument/2006/relationships/slide" Target="slides/slide7.xml" /><Relationship Id="rId19" Type="http://schemas.openxmlformats.org/officeDocument/2006/relationships/presProps" Target="presProps.xml" /><Relationship Id="rId4" Type="http://schemas.openxmlformats.org/officeDocument/2006/relationships/slide" Target="slides/slide1.xml" /><Relationship Id="rId9" Type="http://schemas.openxmlformats.org/officeDocument/2006/relationships/slide" Target="slides/slide6.xml" /><Relationship Id="rId14" Type="http://schemas.openxmlformats.org/officeDocument/2006/relationships/slide" Target="slides/slide11.xml" /><Relationship Id="rId22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D56D3274-EE71-45B9-AEAB-EBB6B3FEDABD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9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93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055A1D8-DDFB-4602-B0AE-18C2AAA73BDD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9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9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940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5DE373F-040C-4A62-A9DF-BA4F3DAA7408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12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 /><Relationship Id="rId13" Type="http://schemas.openxmlformats.org/officeDocument/2006/relationships/theme" Target="../theme/theme2.xml" /><Relationship Id="rId3" Type="http://schemas.openxmlformats.org/officeDocument/2006/relationships/slideLayout" Target="../slideLayouts/slideLayout15.xml" /><Relationship Id="rId7" Type="http://schemas.openxmlformats.org/officeDocument/2006/relationships/slideLayout" Target="../slideLayouts/slideLayout19.xml" /><Relationship Id="rId12" Type="http://schemas.openxmlformats.org/officeDocument/2006/relationships/slideLayout" Target="../slideLayouts/slideLayout24.xml" /><Relationship Id="rId2" Type="http://schemas.openxmlformats.org/officeDocument/2006/relationships/slideLayout" Target="../slideLayouts/slideLayout14.xml" /><Relationship Id="rId1" Type="http://schemas.openxmlformats.org/officeDocument/2006/relationships/slideLayout" Target="../slideLayouts/slideLayout13.xml" /><Relationship Id="rId6" Type="http://schemas.openxmlformats.org/officeDocument/2006/relationships/slideLayout" Target="../slideLayouts/slideLayout18.xml" /><Relationship Id="rId11" Type="http://schemas.openxmlformats.org/officeDocument/2006/relationships/slideLayout" Target="../slideLayouts/slideLayout23.xml" /><Relationship Id="rId5" Type="http://schemas.openxmlformats.org/officeDocument/2006/relationships/slideLayout" Target="../slideLayouts/slideLayout17.xml" /><Relationship Id="rId10" Type="http://schemas.openxmlformats.org/officeDocument/2006/relationships/slideLayout" Target="../slideLayouts/slideLayout22.xml" /><Relationship Id="rId4" Type="http://schemas.openxmlformats.org/officeDocument/2006/relationships/slideLayout" Target="../slideLayouts/slideLayout16.xml" /><Relationship Id="rId9" Type="http://schemas.openxmlformats.org/officeDocument/2006/relationships/slideLayout" Target="../slideLayouts/slideLayout21.xml" 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 /><Relationship Id="rId13" Type="http://schemas.openxmlformats.org/officeDocument/2006/relationships/theme" Target="../theme/theme3.xml" /><Relationship Id="rId3" Type="http://schemas.openxmlformats.org/officeDocument/2006/relationships/slideLayout" Target="../slideLayouts/slideLayout27.xml" /><Relationship Id="rId7" Type="http://schemas.openxmlformats.org/officeDocument/2006/relationships/slideLayout" Target="../slideLayouts/slideLayout31.xml" /><Relationship Id="rId12" Type="http://schemas.openxmlformats.org/officeDocument/2006/relationships/slideLayout" Target="../slideLayouts/slideLayout36.xml" /><Relationship Id="rId2" Type="http://schemas.openxmlformats.org/officeDocument/2006/relationships/slideLayout" Target="../slideLayouts/slideLayout26.xml" /><Relationship Id="rId1" Type="http://schemas.openxmlformats.org/officeDocument/2006/relationships/slideLayout" Target="../slideLayouts/slideLayout25.xml" /><Relationship Id="rId6" Type="http://schemas.openxmlformats.org/officeDocument/2006/relationships/slideLayout" Target="../slideLayouts/slideLayout30.xml" /><Relationship Id="rId11" Type="http://schemas.openxmlformats.org/officeDocument/2006/relationships/slideLayout" Target="../slideLayouts/slideLayout35.xml" /><Relationship Id="rId5" Type="http://schemas.openxmlformats.org/officeDocument/2006/relationships/slideLayout" Target="../slideLayouts/slideLayout29.xml" /><Relationship Id="rId10" Type="http://schemas.openxmlformats.org/officeDocument/2006/relationships/slideLayout" Target="../slideLayouts/slideLayout34.xml" /><Relationship Id="rId4" Type="http://schemas.openxmlformats.org/officeDocument/2006/relationships/slideLayout" Target="../slideLayouts/slideLayout28.xml" /><Relationship Id="rId9" Type="http://schemas.openxmlformats.org/officeDocument/2006/relationships/slideLayout" Target="../slideLayouts/slideLayout33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5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0.jpeg" /><Relationship Id="rId4" Type="http://schemas.openxmlformats.org/officeDocument/2006/relationships/image" Target="../media/image19.png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5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7" Type="http://schemas.openxmlformats.org/officeDocument/2006/relationships/image" Target="../media/image11.png" /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0.png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3.xml" /><Relationship Id="rId6" Type="http://schemas.openxmlformats.org/officeDocument/2006/relationships/image" Target="../media/image14.png" /><Relationship Id="rId5" Type="http://schemas.openxmlformats.org/officeDocument/2006/relationships/hyperlink" Target="https://mnre.gov.in/" TargetMode="External" /><Relationship Id="rId4" Type="http://schemas.openxmlformats.org/officeDocument/2006/relationships/hyperlink" Target="https://www.alldatasheet.com/" TargetMode="Externa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88;p13"/>
          <p:cNvPicPr/>
          <p:nvPr/>
        </p:nvPicPr>
        <p:blipFill>
          <a:blip r:embed="rId2"/>
          <a:srcRect l="2963" t="10357" r="2963" b="10357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0" y="731520"/>
            <a:ext cx="12189960" cy="5394240"/>
          </a:xfrm>
          <a:prstGeom prst="rect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2"/>
          <p:cNvSpPr/>
          <p:nvPr/>
        </p:nvSpPr>
        <p:spPr>
          <a:xfrm>
            <a:off x="1530360" y="2226960"/>
            <a:ext cx="2401920" cy="2401920"/>
          </a:xfrm>
          <a:prstGeom prst="ellipse">
            <a:avLst/>
          </a:prstGeom>
          <a:solidFill>
            <a:srgbClr val="1D316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CustomShape 3"/>
          <p:cNvSpPr/>
          <p:nvPr/>
        </p:nvSpPr>
        <p:spPr>
          <a:xfrm>
            <a:off x="4215240" y="2751840"/>
            <a:ext cx="5284800" cy="67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Solar City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24" name="CustomShape 4"/>
          <p:cNvSpPr/>
          <p:nvPr/>
        </p:nvSpPr>
        <p:spPr>
          <a:xfrm>
            <a:off x="4215240" y="3574080"/>
            <a:ext cx="3759120" cy="36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Project Planning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125" name="Google Shape;93;p13"/>
          <p:cNvPicPr/>
          <p:nvPr/>
        </p:nvPicPr>
        <p:blipFill>
          <a:blip r:embed="rId3"/>
          <a:stretch/>
        </p:blipFill>
        <p:spPr>
          <a:xfrm>
            <a:off x="2009160" y="2847600"/>
            <a:ext cx="1444320" cy="115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CustomShape 1"/>
          <p:cNvSpPr/>
          <p:nvPr/>
        </p:nvSpPr>
        <p:spPr>
          <a:xfrm>
            <a:off x="6553080" y="8640"/>
            <a:ext cx="5636520" cy="684828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4" name="CustomShape 2"/>
          <p:cNvSpPr/>
          <p:nvPr/>
        </p:nvSpPr>
        <p:spPr>
          <a:xfrm>
            <a:off x="558720" y="415800"/>
            <a:ext cx="3216960" cy="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ADVANTAGES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765" name="CustomShape 3"/>
          <p:cNvSpPr/>
          <p:nvPr/>
        </p:nvSpPr>
        <p:spPr>
          <a:xfrm>
            <a:off x="640080" y="939600"/>
            <a:ext cx="11063880" cy="256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564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500" b="0" strike="noStrike" spc="-1">
                <a:latin typeface="Quattrocento Sans"/>
              </a:rPr>
              <a:t>As it is Renewable energy source it is an infinite source.</a:t>
            </a:r>
          </a:p>
          <a:p>
            <a:pPr marL="216000" indent="-21564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500" b="0" strike="noStrike" spc="-1">
                <a:latin typeface="Quattrocento Sans"/>
              </a:rPr>
              <a:t>Solar energy is quite Energy Efficient as we will see now.</a:t>
            </a:r>
          </a:p>
          <a:p>
            <a:pPr marL="216000" indent="-21564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500" b="0" strike="noStrike" spc="-1">
                <a:latin typeface="Quattrocento Sans"/>
              </a:rPr>
              <a:t>As Energy Efficiency increases Cost Effectiveness also increases.</a:t>
            </a:r>
          </a:p>
          <a:p>
            <a:pPr marL="216000" indent="-21564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500" b="0" strike="noStrike" spc="-1">
                <a:latin typeface="Quattrocento Sans"/>
              </a:rPr>
              <a:t>Use of Solar energy is quite Diverse.</a:t>
            </a:r>
          </a:p>
          <a:p>
            <a:pPr marL="216000" indent="-21564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500" b="0" strike="noStrike" spc="-1">
                <a:latin typeface="Quattrocento Sans"/>
              </a:rPr>
              <a:t>Effect of Solar energy on our environment is quite low.</a:t>
            </a:r>
          </a:p>
        </p:txBody>
      </p:sp>
      <p:pic>
        <p:nvPicPr>
          <p:cNvPr id="766" name="Picture 765"/>
          <p:cNvPicPr/>
          <p:nvPr/>
        </p:nvPicPr>
        <p:blipFill>
          <a:blip r:embed="rId2"/>
          <a:stretch/>
        </p:blipFill>
        <p:spPr>
          <a:xfrm>
            <a:off x="1175040" y="3749040"/>
            <a:ext cx="4211640" cy="2889720"/>
          </a:xfrm>
          <a:prstGeom prst="rect">
            <a:avLst/>
          </a:prstGeom>
          <a:ln>
            <a:noFill/>
          </a:ln>
        </p:spPr>
      </p:pic>
      <p:pic>
        <p:nvPicPr>
          <p:cNvPr id="767" name="Picture 766"/>
          <p:cNvPicPr/>
          <p:nvPr/>
        </p:nvPicPr>
        <p:blipFill>
          <a:blip r:embed="rId3"/>
          <a:stretch/>
        </p:blipFill>
        <p:spPr>
          <a:xfrm>
            <a:off x="7395120" y="3626640"/>
            <a:ext cx="4089960" cy="3067560"/>
          </a:xfrm>
          <a:prstGeom prst="rect">
            <a:avLst/>
          </a:prstGeom>
          <a:ln>
            <a:noFill/>
          </a:ln>
        </p:spPr>
      </p:pic>
      <p:sp>
        <p:nvSpPr>
          <p:cNvPr id="768" name="CustomShape 4"/>
          <p:cNvSpPr/>
          <p:nvPr/>
        </p:nvSpPr>
        <p:spPr>
          <a:xfrm rot="10800000" flipV="1">
            <a:off x="3745440" y="629820"/>
            <a:ext cx="844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63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roup 1"/>
          <p:cNvGrpSpPr/>
          <p:nvPr/>
        </p:nvGrpSpPr>
        <p:grpSpPr>
          <a:xfrm>
            <a:off x="0" y="1170000"/>
            <a:ext cx="12189960" cy="2795040"/>
            <a:chOff x="0" y="1170000"/>
            <a:chExt cx="12189960" cy="2795040"/>
          </a:xfrm>
        </p:grpSpPr>
        <p:sp>
          <p:nvSpPr>
            <p:cNvPr id="770" name="CustomShape 2"/>
            <p:cNvSpPr/>
            <p:nvPr/>
          </p:nvSpPr>
          <p:spPr>
            <a:xfrm>
              <a:off x="0" y="1170000"/>
              <a:ext cx="12189960" cy="27943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1" name="CustomShape 3"/>
            <p:cNvSpPr/>
            <p:nvPr/>
          </p:nvSpPr>
          <p:spPr>
            <a:xfrm>
              <a:off x="0" y="1170000"/>
              <a:ext cx="12189960" cy="2795040"/>
            </a:xfrm>
            <a:prstGeom prst="rect">
              <a:avLst/>
            </a:prstGeom>
            <a:solidFill>
              <a:srgbClr val="CCCCCC">
                <a:alpha val="4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72" name="CustomShape 4"/>
          <p:cNvSpPr/>
          <p:nvPr/>
        </p:nvSpPr>
        <p:spPr>
          <a:xfrm>
            <a:off x="8929440" y="3614040"/>
            <a:ext cx="1993680" cy="631080"/>
          </a:xfrm>
          <a:prstGeom prst="roundRect">
            <a:avLst>
              <a:gd name="adj" fmla="val 50000"/>
            </a:avLst>
          </a:prstGeom>
          <a:solidFill>
            <a:srgbClr val="95A7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3" name="CustomShape 5"/>
          <p:cNvSpPr/>
          <p:nvPr/>
        </p:nvSpPr>
        <p:spPr>
          <a:xfrm>
            <a:off x="1266480" y="3614040"/>
            <a:ext cx="1993680" cy="631080"/>
          </a:xfrm>
          <a:prstGeom prst="roundRect">
            <a:avLst>
              <a:gd name="adj" fmla="val 50000"/>
            </a:avLst>
          </a:prstGeom>
          <a:solidFill>
            <a:srgbClr val="22336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4" name="CustomShape 6"/>
          <p:cNvSpPr/>
          <p:nvPr/>
        </p:nvSpPr>
        <p:spPr>
          <a:xfrm>
            <a:off x="717120" y="0"/>
            <a:ext cx="245160" cy="43344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75" name="Group 7"/>
          <p:cNvGrpSpPr/>
          <p:nvPr/>
        </p:nvGrpSpPr>
        <p:grpSpPr>
          <a:xfrm>
            <a:off x="5632560" y="6474240"/>
            <a:ext cx="924840" cy="131040"/>
            <a:chOff x="5632560" y="6474240"/>
            <a:chExt cx="924840" cy="131040"/>
          </a:xfrm>
        </p:grpSpPr>
        <p:grpSp>
          <p:nvGrpSpPr>
            <p:cNvPr id="776" name="Group 8"/>
            <p:cNvGrpSpPr/>
            <p:nvPr/>
          </p:nvGrpSpPr>
          <p:grpSpPr>
            <a:xfrm>
              <a:off x="6139800" y="6474240"/>
              <a:ext cx="417600" cy="131040"/>
              <a:chOff x="6139800" y="6474240"/>
              <a:chExt cx="417600" cy="131040"/>
            </a:xfrm>
          </p:grpSpPr>
          <p:sp>
            <p:nvSpPr>
              <p:cNvPr id="777" name="CustomShape 9"/>
              <p:cNvSpPr/>
              <p:nvPr/>
            </p:nvSpPr>
            <p:spPr>
              <a:xfrm flipV="1">
                <a:off x="6426720" y="6474240"/>
                <a:ext cx="130680" cy="130680"/>
              </a:xfrm>
              <a:prstGeom prst="ellipse">
                <a:avLst/>
              </a:prstGeom>
              <a:solidFill>
                <a:srgbClr val="22336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78" name="CustomShape 10"/>
              <p:cNvSpPr/>
              <p:nvPr/>
            </p:nvSpPr>
            <p:spPr>
              <a:xfrm flipV="1">
                <a:off x="6206400" y="6474240"/>
                <a:ext cx="284760" cy="131040"/>
              </a:xfrm>
              <a:prstGeom prst="rect">
                <a:avLst/>
              </a:prstGeom>
              <a:solidFill>
                <a:srgbClr val="22336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79" name="CustomShape 11"/>
              <p:cNvSpPr/>
              <p:nvPr/>
            </p:nvSpPr>
            <p:spPr>
              <a:xfrm flipV="1">
                <a:off x="6139800" y="6474240"/>
                <a:ext cx="131040" cy="131040"/>
              </a:xfrm>
              <a:prstGeom prst="ellipse">
                <a:avLst/>
              </a:prstGeom>
              <a:solidFill>
                <a:srgbClr val="22336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780" name="Group 12"/>
            <p:cNvGrpSpPr/>
            <p:nvPr/>
          </p:nvGrpSpPr>
          <p:grpSpPr>
            <a:xfrm>
              <a:off x="5632560" y="6474240"/>
              <a:ext cx="417600" cy="131040"/>
              <a:chOff x="5632560" y="6474240"/>
              <a:chExt cx="417600" cy="131040"/>
            </a:xfrm>
          </p:grpSpPr>
          <p:sp>
            <p:nvSpPr>
              <p:cNvPr id="781" name="CustomShape 13"/>
              <p:cNvSpPr/>
              <p:nvPr/>
            </p:nvSpPr>
            <p:spPr>
              <a:xfrm flipV="1">
                <a:off x="5919480" y="6474240"/>
                <a:ext cx="130680" cy="130680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82" name="CustomShape 14"/>
              <p:cNvSpPr/>
              <p:nvPr/>
            </p:nvSpPr>
            <p:spPr>
              <a:xfrm flipV="1">
                <a:off x="5699160" y="6474240"/>
                <a:ext cx="284760" cy="131040"/>
              </a:xfrm>
              <a:prstGeom prst="rect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83" name="CustomShape 15"/>
              <p:cNvSpPr/>
              <p:nvPr/>
            </p:nvSpPr>
            <p:spPr>
              <a:xfrm flipV="1">
                <a:off x="5632560" y="6474240"/>
                <a:ext cx="131040" cy="131040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784" name="CustomShape 16"/>
          <p:cNvSpPr/>
          <p:nvPr/>
        </p:nvSpPr>
        <p:spPr>
          <a:xfrm>
            <a:off x="1345680" y="407160"/>
            <a:ext cx="2859480" cy="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BUSINESS CASE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85" name="CustomShape 17"/>
          <p:cNvSpPr/>
          <p:nvPr/>
        </p:nvSpPr>
        <p:spPr>
          <a:xfrm>
            <a:off x="495360" y="306720"/>
            <a:ext cx="688680" cy="68868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  <a:effectLst>
            <a:outerShdw blurRad="50800" dist="38160" dir="5400000" algn="t" rotWithShape="0">
              <a:srgbClr val="00000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6" name="CustomShape 18"/>
          <p:cNvSpPr/>
          <p:nvPr/>
        </p:nvSpPr>
        <p:spPr>
          <a:xfrm>
            <a:off x="1978200" y="3746160"/>
            <a:ext cx="856080" cy="36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COST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787" name="Google Shape;615;p22"/>
          <p:cNvPicPr/>
          <p:nvPr/>
        </p:nvPicPr>
        <p:blipFill>
          <a:blip r:embed="rId2"/>
          <a:stretch/>
        </p:blipFill>
        <p:spPr>
          <a:xfrm>
            <a:off x="1167480" y="1157400"/>
            <a:ext cx="2192040" cy="2312640"/>
          </a:xfrm>
          <a:prstGeom prst="rect">
            <a:avLst/>
          </a:prstGeom>
          <a:ln>
            <a:noFill/>
          </a:ln>
        </p:spPr>
      </p:pic>
      <p:sp>
        <p:nvSpPr>
          <p:cNvPr id="788" name="CustomShape 19"/>
          <p:cNvSpPr/>
          <p:nvPr/>
        </p:nvSpPr>
        <p:spPr>
          <a:xfrm>
            <a:off x="1316160" y="4419720"/>
            <a:ext cx="2011320" cy="613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Per kWh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89" name="CustomShape 20"/>
          <p:cNvSpPr/>
          <p:nvPr/>
        </p:nvSpPr>
        <p:spPr>
          <a:xfrm>
            <a:off x="5749920" y="3746160"/>
            <a:ext cx="1015560" cy="36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Market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790" name="Google Shape;622;p22"/>
          <p:cNvPicPr/>
          <p:nvPr/>
        </p:nvPicPr>
        <p:blipFill>
          <a:blip r:embed="rId3"/>
          <a:stretch/>
        </p:blipFill>
        <p:spPr>
          <a:xfrm>
            <a:off x="8830440" y="1157400"/>
            <a:ext cx="2192040" cy="2312640"/>
          </a:xfrm>
          <a:prstGeom prst="rect">
            <a:avLst/>
          </a:prstGeom>
          <a:ln>
            <a:noFill/>
          </a:ln>
        </p:spPr>
      </p:pic>
      <p:sp>
        <p:nvSpPr>
          <p:cNvPr id="791" name="CustomShape 21"/>
          <p:cNvSpPr/>
          <p:nvPr/>
        </p:nvSpPr>
        <p:spPr>
          <a:xfrm>
            <a:off x="9587160" y="3746160"/>
            <a:ext cx="1019520" cy="36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VALUE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92" name="CustomShape 22"/>
          <p:cNvSpPr/>
          <p:nvPr/>
        </p:nvSpPr>
        <p:spPr>
          <a:xfrm>
            <a:off x="9216000" y="4419720"/>
            <a:ext cx="1481400" cy="613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95A7DB"/>
                </a:solidFill>
                <a:latin typeface="Quattrocento Sans"/>
                <a:ea typeface="Quattrocento Sans"/>
              </a:rPr>
              <a:t>30%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93" name="CustomShape 23"/>
          <p:cNvSpPr/>
          <p:nvPr/>
        </p:nvSpPr>
        <p:spPr>
          <a:xfrm rot="10800000" flipV="1">
            <a:off x="3955509" y="604584"/>
            <a:ext cx="8241121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63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4" name="CustomShape 24"/>
          <p:cNvSpPr/>
          <p:nvPr/>
        </p:nvSpPr>
        <p:spPr>
          <a:xfrm>
            <a:off x="5199480" y="3707280"/>
            <a:ext cx="444960" cy="44496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5" name="CustomShape 25"/>
          <p:cNvSpPr/>
          <p:nvPr/>
        </p:nvSpPr>
        <p:spPr>
          <a:xfrm>
            <a:off x="9025200" y="3707280"/>
            <a:ext cx="444960" cy="44496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6" name="CustomShape 26"/>
          <p:cNvSpPr/>
          <p:nvPr/>
        </p:nvSpPr>
        <p:spPr>
          <a:xfrm>
            <a:off x="1341720" y="3684960"/>
            <a:ext cx="489600" cy="48960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7" name="CustomShape 27"/>
          <p:cNvSpPr/>
          <p:nvPr/>
        </p:nvSpPr>
        <p:spPr>
          <a:xfrm>
            <a:off x="1444680" y="3799800"/>
            <a:ext cx="283680" cy="259920"/>
          </a:xfrm>
          <a:custGeom>
            <a:avLst/>
            <a:gdLst/>
            <a:ahLst/>
            <a:cxnLst/>
            <a:rect l="l" t="t" r="r" b="b"/>
            <a:pathLst>
              <a:path w="902" h="827">
                <a:moveTo>
                  <a:pt x="140" y="617"/>
                </a:moveTo>
                <a:lnTo>
                  <a:pt x="36" y="285"/>
                </a:lnTo>
                <a:lnTo>
                  <a:pt x="684" y="285"/>
                </a:lnTo>
                <a:lnTo>
                  <a:pt x="604" y="617"/>
                </a:lnTo>
                <a:lnTo>
                  <a:pt x="140" y="617"/>
                </a:lnTo>
                <a:close/>
                <a:moveTo>
                  <a:pt x="35" y="68"/>
                </a:moveTo>
                <a:lnTo>
                  <a:pt x="102" y="36"/>
                </a:lnTo>
                <a:lnTo>
                  <a:pt x="202" y="255"/>
                </a:lnTo>
                <a:lnTo>
                  <a:pt x="115" y="255"/>
                </a:lnTo>
                <a:lnTo>
                  <a:pt x="35" y="68"/>
                </a:lnTo>
                <a:close/>
                <a:moveTo>
                  <a:pt x="361" y="165"/>
                </a:moveTo>
                <a:lnTo>
                  <a:pt x="493" y="165"/>
                </a:lnTo>
                <a:lnTo>
                  <a:pt x="400" y="255"/>
                </a:lnTo>
                <a:lnTo>
                  <a:pt x="361" y="255"/>
                </a:lnTo>
                <a:lnTo>
                  <a:pt x="361" y="165"/>
                </a:lnTo>
                <a:close/>
                <a:moveTo>
                  <a:pt x="563" y="140"/>
                </a:moveTo>
                <a:lnTo>
                  <a:pt x="660" y="255"/>
                </a:lnTo>
                <a:lnTo>
                  <a:pt x="443" y="255"/>
                </a:lnTo>
                <a:lnTo>
                  <a:pt x="541" y="161"/>
                </a:lnTo>
                <a:lnTo>
                  <a:pt x="541" y="161"/>
                </a:lnTo>
                <a:lnTo>
                  <a:pt x="541" y="161"/>
                </a:lnTo>
                <a:lnTo>
                  <a:pt x="563" y="140"/>
                </a:lnTo>
                <a:close/>
                <a:moveTo>
                  <a:pt x="587" y="797"/>
                </a:moveTo>
                <a:lnTo>
                  <a:pt x="577" y="796"/>
                </a:lnTo>
                <a:lnTo>
                  <a:pt x="569" y="794"/>
                </a:lnTo>
                <a:lnTo>
                  <a:pt x="561" y="790"/>
                </a:lnTo>
                <a:lnTo>
                  <a:pt x="555" y="784"/>
                </a:lnTo>
                <a:lnTo>
                  <a:pt x="549" y="777"/>
                </a:lnTo>
                <a:lnTo>
                  <a:pt x="545" y="769"/>
                </a:lnTo>
                <a:lnTo>
                  <a:pt x="542" y="761"/>
                </a:lnTo>
                <a:lnTo>
                  <a:pt x="542" y="752"/>
                </a:lnTo>
                <a:lnTo>
                  <a:pt x="542" y="742"/>
                </a:lnTo>
                <a:lnTo>
                  <a:pt x="545" y="735"/>
                </a:lnTo>
                <a:lnTo>
                  <a:pt x="549" y="726"/>
                </a:lnTo>
                <a:lnTo>
                  <a:pt x="555" y="720"/>
                </a:lnTo>
                <a:lnTo>
                  <a:pt x="561" y="714"/>
                </a:lnTo>
                <a:lnTo>
                  <a:pt x="569" y="710"/>
                </a:lnTo>
                <a:lnTo>
                  <a:pt x="577" y="708"/>
                </a:lnTo>
                <a:lnTo>
                  <a:pt x="587" y="707"/>
                </a:lnTo>
                <a:lnTo>
                  <a:pt x="595" y="708"/>
                </a:lnTo>
                <a:lnTo>
                  <a:pt x="604" y="710"/>
                </a:lnTo>
                <a:lnTo>
                  <a:pt x="611" y="714"/>
                </a:lnTo>
                <a:lnTo>
                  <a:pt x="618" y="720"/>
                </a:lnTo>
                <a:lnTo>
                  <a:pt x="623" y="726"/>
                </a:lnTo>
                <a:lnTo>
                  <a:pt x="628" y="735"/>
                </a:lnTo>
                <a:lnTo>
                  <a:pt x="631" y="742"/>
                </a:lnTo>
                <a:lnTo>
                  <a:pt x="632" y="752"/>
                </a:lnTo>
                <a:lnTo>
                  <a:pt x="631" y="761"/>
                </a:lnTo>
                <a:lnTo>
                  <a:pt x="628" y="769"/>
                </a:lnTo>
                <a:lnTo>
                  <a:pt x="623" y="777"/>
                </a:lnTo>
                <a:lnTo>
                  <a:pt x="618" y="784"/>
                </a:lnTo>
                <a:lnTo>
                  <a:pt x="611" y="790"/>
                </a:lnTo>
                <a:lnTo>
                  <a:pt x="604" y="794"/>
                </a:lnTo>
                <a:lnTo>
                  <a:pt x="595" y="796"/>
                </a:lnTo>
                <a:lnTo>
                  <a:pt x="587" y="797"/>
                </a:lnTo>
                <a:close/>
                <a:moveTo>
                  <a:pt x="225" y="752"/>
                </a:moveTo>
                <a:lnTo>
                  <a:pt x="224" y="761"/>
                </a:lnTo>
                <a:lnTo>
                  <a:pt x="222" y="769"/>
                </a:lnTo>
                <a:lnTo>
                  <a:pt x="218" y="777"/>
                </a:lnTo>
                <a:lnTo>
                  <a:pt x="213" y="784"/>
                </a:lnTo>
                <a:lnTo>
                  <a:pt x="206" y="790"/>
                </a:lnTo>
                <a:lnTo>
                  <a:pt x="198" y="794"/>
                </a:lnTo>
                <a:lnTo>
                  <a:pt x="190" y="796"/>
                </a:lnTo>
                <a:lnTo>
                  <a:pt x="180" y="797"/>
                </a:lnTo>
                <a:lnTo>
                  <a:pt x="172" y="796"/>
                </a:lnTo>
                <a:lnTo>
                  <a:pt x="163" y="794"/>
                </a:lnTo>
                <a:lnTo>
                  <a:pt x="156" y="790"/>
                </a:lnTo>
                <a:lnTo>
                  <a:pt x="148" y="784"/>
                </a:lnTo>
                <a:lnTo>
                  <a:pt x="143" y="777"/>
                </a:lnTo>
                <a:lnTo>
                  <a:pt x="139" y="769"/>
                </a:lnTo>
                <a:lnTo>
                  <a:pt x="136" y="761"/>
                </a:lnTo>
                <a:lnTo>
                  <a:pt x="135" y="752"/>
                </a:lnTo>
                <a:lnTo>
                  <a:pt x="136" y="742"/>
                </a:lnTo>
                <a:lnTo>
                  <a:pt x="139" y="735"/>
                </a:lnTo>
                <a:lnTo>
                  <a:pt x="143" y="726"/>
                </a:lnTo>
                <a:lnTo>
                  <a:pt x="148" y="720"/>
                </a:lnTo>
                <a:lnTo>
                  <a:pt x="156" y="714"/>
                </a:lnTo>
                <a:lnTo>
                  <a:pt x="163" y="710"/>
                </a:lnTo>
                <a:lnTo>
                  <a:pt x="172" y="708"/>
                </a:lnTo>
                <a:lnTo>
                  <a:pt x="180" y="707"/>
                </a:lnTo>
                <a:lnTo>
                  <a:pt x="190" y="708"/>
                </a:lnTo>
                <a:lnTo>
                  <a:pt x="198" y="710"/>
                </a:lnTo>
                <a:lnTo>
                  <a:pt x="206" y="714"/>
                </a:lnTo>
                <a:lnTo>
                  <a:pt x="213" y="720"/>
                </a:lnTo>
                <a:lnTo>
                  <a:pt x="218" y="726"/>
                </a:lnTo>
                <a:lnTo>
                  <a:pt x="222" y="735"/>
                </a:lnTo>
                <a:lnTo>
                  <a:pt x="224" y="742"/>
                </a:lnTo>
                <a:lnTo>
                  <a:pt x="225" y="752"/>
                </a:lnTo>
                <a:close/>
                <a:moveTo>
                  <a:pt x="887" y="45"/>
                </a:moveTo>
                <a:lnTo>
                  <a:pt x="754" y="45"/>
                </a:lnTo>
                <a:lnTo>
                  <a:pt x="750" y="46"/>
                </a:lnTo>
                <a:lnTo>
                  <a:pt x="745" y="49"/>
                </a:lnTo>
                <a:lnTo>
                  <a:pt x="741" y="52"/>
                </a:lnTo>
                <a:lnTo>
                  <a:pt x="740" y="57"/>
                </a:lnTo>
                <a:lnTo>
                  <a:pt x="693" y="249"/>
                </a:lnTo>
                <a:lnTo>
                  <a:pt x="576" y="107"/>
                </a:lnTo>
                <a:lnTo>
                  <a:pt x="574" y="105"/>
                </a:lnTo>
                <a:lnTo>
                  <a:pt x="572" y="104"/>
                </a:lnTo>
                <a:lnTo>
                  <a:pt x="569" y="103"/>
                </a:lnTo>
                <a:lnTo>
                  <a:pt x="565" y="102"/>
                </a:lnTo>
                <a:lnTo>
                  <a:pt x="562" y="102"/>
                </a:lnTo>
                <a:lnTo>
                  <a:pt x="560" y="103"/>
                </a:lnTo>
                <a:lnTo>
                  <a:pt x="557" y="104"/>
                </a:lnTo>
                <a:lnTo>
                  <a:pt x="555" y="106"/>
                </a:lnTo>
                <a:lnTo>
                  <a:pt x="525" y="135"/>
                </a:lnTo>
                <a:lnTo>
                  <a:pt x="346" y="135"/>
                </a:lnTo>
                <a:lnTo>
                  <a:pt x="342" y="135"/>
                </a:lnTo>
                <a:lnTo>
                  <a:pt x="340" y="136"/>
                </a:lnTo>
                <a:lnTo>
                  <a:pt x="337" y="139"/>
                </a:lnTo>
                <a:lnTo>
                  <a:pt x="335" y="140"/>
                </a:lnTo>
                <a:lnTo>
                  <a:pt x="334" y="142"/>
                </a:lnTo>
                <a:lnTo>
                  <a:pt x="332" y="145"/>
                </a:lnTo>
                <a:lnTo>
                  <a:pt x="332" y="147"/>
                </a:lnTo>
                <a:lnTo>
                  <a:pt x="331" y="150"/>
                </a:lnTo>
                <a:lnTo>
                  <a:pt x="331" y="255"/>
                </a:lnTo>
                <a:lnTo>
                  <a:pt x="235" y="255"/>
                </a:lnTo>
                <a:lnTo>
                  <a:pt x="124" y="9"/>
                </a:lnTo>
                <a:lnTo>
                  <a:pt x="123" y="7"/>
                </a:lnTo>
                <a:lnTo>
                  <a:pt x="120" y="5"/>
                </a:lnTo>
                <a:lnTo>
                  <a:pt x="118" y="2"/>
                </a:lnTo>
                <a:lnTo>
                  <a:pt x="115" y="1"/>
                </a:lnTo>
                <a:lnTo>
                  <a:pt x="112" y="0"/>
                </a:lnTo>
                <a:lnTo>
                  <a:pt x="110" y="0"/>
                </a:lnTo>
                <a:lnTo>
                  <a:pt x="106" y="0"/>
                </a:lnTo>
                <a:lnTo>
                  <a:pt x="103" y="1"/>
                </a:lnTo>
                <a:lnTo>
                  <a:pt x="9" y="46"/>
                </a:lnTo>
                <a:lnTo>
                  <a:pt x="6" y="49"/>
                </a:lnTo>
                <a:lnTo>
                  <a:pt x="4" y="51"/>
                </a:lnTo>
                <a:lnTo>
                  <a:pt x="2" y="53"/>
                </a:lnTo>
                <a:lnTo>
                  <a:pt x="1" y="55"/>
                </a:lnTo>
                <a:lnTo>
                  <a:pt x="0" y="58"/>
                </a:lnTo>
                <a:lnTo>
                  <a:pt x="0" y="60"/>
                </a:lnTo>
                <a:lnTo>
                  <a:pt x="0" y="64"/>
                </a:lnTo>
                <a:lnTo>
                  <a:pt x="1" y="67"/>
                </a:lnTo>
                <a:lnTo>
                  <a:pt x="83" y="255"/>
                </a:lnTo>
                <a:lnTo>
                  <a:pt x="15" y="255"/>
                </a:lnTo>
                <a:lnTo>
                  <a:pt x="12" y="257"/>
                </a:lnTo>
                <a:lnTo>
                  <a:pt x="8" y="258"/>
                </a:lnTo>
                <a:lnTo>
                  <a:pt x="6" y="260"/>
                </a:lnTo>
                <a:lnTo>
                  <a:pt x="2" y="262"/>
                </a:lnTo>
                <a:lnTo>
                  <a:pt x="1" y="265"/>
                </a:lnTo>
                <a:lnTo>
                  <a:pt x="0" y="268"/>
                </a:lnTo>
                <a:lnTo>
                  <a:pt x="0" y="272"/>
                </a:lnTo>
                <a:lnTo>
                  <a:pt x="1" y="276"/>
                </a:lnTo>
                <a:lnTo>
                  <a:pt x="115" y="636"/>
                </a:lnTo>
                <a:lnTo>
                  <a:pt x="117" y="640"/>
                </a:lnTo>
                <a:lnTo>
                  <a:pt x="120" y="644"/>
                </a:lnTo>
                <a:lnTo>
                  <a:pt x="124" y="646"/>
                </a:lnTo>
                <a:lnTo>
                  <a:pt x="129" y="647"/>
                </a:lnTo>
                <a:lnTo>
                  <a:pt x="596" y="647"/>
                </a:lnTo>
                <a:lnTo>
                  <a:pt x="590" y="677"/>
                </a:lnTo>
                <a:lnTo>
                  <a:pt x="180" y="677"/>
                </a:lnTo>
                <a:lnTo>
                  <a:pt x="173" y="677"/>
                </a:lnTo>
                <a:lnTo>
                  <a:pt x="165" y="678"/>
                </a:lnTo>
                <a:lnTo>
                  <a:pt x="158" y="680"/>
                </a:lnTo>
                <a:lnTo>
                  <a:pt x="151" y="682"/>
                </a:lnTo>
                <a:lnTo>
                  <a:pt x="145" y="685"/>
                </a:lnTo>
                <a:lnTo>
                  <a:pt x="139" y="690"/>
                </a:lnTo>
                <a:lnTo>
                  <a:pt x="132" y="694"/>
                </a:lnTo>
                <a:lnTo>
                  <a:pt x="128" y="698"/>
                </a:lnTo>
                <a:lnTo>
                  <a:pt x="123" y="704"/>
                </a:lnTo>
                <a:lnTo>
                  <a:pt x="118" y="710"/>
                </a:lnTo>
                <a:lnTo>
                  <a:pt x="114" y="717"/>
                </a:lnTo>
                <a:lnTo>
                  <a:pt x="111" y="723"/>
                </a:lnTo>
                <a:lnTo>
                  <a:pt x="109" y="729"/>
                </a:lnTo>
                <a:lnTo>
                  <a:pt x="106" y="737"/>
                </a:lnTo>
                <a:lnTo>
                  <a:pt x="105" y="744"/>
                </a:lnTo>
                <a:lnTo>
                  <a:pt x="105" y="752"/>
                </a:lnTo>
                <a:lnTo>
                  <a:pt x="105" y="759"/>
                </a:lnTo>
                <a:lnTo>
                  <a:pt x="106" y="767"/>
                </a:lnTo>
                <a:lnTo>
                  <a:pt x="109" y="774"/>
                </a:lnTo>
                <a:lnTo>
                  <a:pt x="111" y="781"/>
                </a:lnTo>
                <a:lnTo>
                  <a:pt x="114" y="787"/>
                </a:lnTo>
                <a:lnTo>
                  <a:pt x="118" y="794"/>
                </a:lnTo>
                <a:lnTo>
                  <a:pt x="123" y="799"/>
                </a:lnTo>
                <a:lnTo>
                  <a:pt x="128" y="805"/>
                </a:lnTo>
                <a:lnTo>
                  <a:pt x="132" y="810"/>
                </a:lnTo>
                <a:lnTo>
                  <a:pt x="139" y="814"/>
                </a:lnTo>
                <a:lnTo>
                  <a:pt x="145" y="818"/>
                </a:lnTo>
                <a:lnTo>
                  <a:pt x="151" y="822"/>
                </a:lnTo>
                <a:lnTo>
                  <a:pt x="158" y="824"/>
                </a:lnTo>
                <a:lnTo>
                  <a:pt x="165" y="826"/>
                </a:lnTo>
                <a:lnTo>
                  <a:pt x="173" y="827"/>
                </a:lnTo>
                <a:lnTo>
                  <a:pt x="180" y="827"/>
                </a:lnTo>
                <a:lnTo>
                  <a:pt x="188" y="827"/>
                </a:lnTo>
                <a:lnTo>
                  <a:pt x="195" y="826"/>
                </a:lnTo>
                <a:lnTo>
                  <a:pt x="203" y="824"/>
                </a:lnTo>
                <a:lnTo>
                  <a:pt x="209" y="822"/>
                </a:lnTo>
                <a:lnTo>
                  <a:pt x="216" y="818"/>
                </a:lnTo>
                <a:lnTo>
                  <a:pt x="222" y="814"/>
                </a:lnTo>
                <a:lnTo>
                  <a:pt x="229" y="810"/>
                </a:lnTo>
                <a:lnTo>
                  <a:pt x="234" y="805"/>
                </a:lnTo>
                <a:lnTo>
                  <a:pt x="238" y="799"/>
                </a:lnTo>
                <a:lnTo>
                  <a:pt x="243" y="794"/>
                </a:lnTo>
                <a:lnTo>
                  <a:pt x="247" y="787"/>
                </a:lnTo>
                <a:lnTo>
                  <a:pt x="250" y="781"/>
                </a:lnTo>
                <a:lnTo>
                  <a:pt x="252" y="774"/>
                </a:lnTo>
                <a:lnTo>
                  <a:pt x="254" y="767"/>
                </a:lnTo>
                <a:lnTo>
                  <a:pt x="255" y="759"/>
                </a:lnTo>
                <a:lnTo>
                  <a:pt x="255" y="752"/>
                </a:lnTo>
                <a:lnTo>
                  <a:pt x="254" y="739"/>
                </a:lnTo>
                <a:lnTo>
                  <a:pt x="251" y="727"/>
                </a:lnTo>
                <a:lnTo>
                  <a:pt x="247" y="717"/>
                </a:lnTo>
                <a:lnTo>
                  <a:pt x="240" y="707"/>
                </a:lnTo>
                <a:lnTo>
                  <a:pt x="527" y="707"/>
                </a:lnTo>
                <a:lnTo>
                  <a:pt x="520" y="717"/>
                </a:lnTo>
                <a:lnTo>
                  <a:pt x="515" y="727"/>
                </a:lnTo>
                <a:lnTo>
                  <a:pt x="512" y="739"/>
                </a:lnTo>
                <a:lnTo>
                  <a:pt x="511" y="752"/>
                </a:lnTo>
                <a:lnTo>
                  <a:pt x="512" y="759"/>
                </a:lnTo>
                <a:lnTo>
                  <a:pt x="513" y="767"/>
                </a:lnTo>
                <a:lnTo>
                  <a:pt x="515" y="774"/>
                </a:lnTo>
                <a:lnTo>
                  <a:pt x="517" y="781"/>
                </a:lnTo>
                <a:lnTo>
                  <a:pt x="520" y="787"/>
                </a:lnTo>
                <a:lnTo>
                  <a:pt x="524" y="794"/>
                </a:lnTo>
                <a:lnTo>
                  <a:pt x="529" y="799"/>
                </a:lnTo>
                <a:lnTo>
                  <a:pt x="533" y="805"/>
                </a:lnTo>
                <a:lnTo>
                  <a:pt x="539" y="810"/>
                </a:lnTo>
                <a:lnTo>
                  <a:pt x="544" y="814"/>
                </a:lnTo>
                <a:lnTo>
                  <a:pt x="550" y="818"/>
                </a:lnTo>
                <a:lnTo>
                  <a:pt x="557" y="822"/>
                </a:lnTo>
                <a:lnTo>
                  <a:pt x="564" y="824"/>
                </a:lnTo>
                <a:lnTo>
                  <a:pt x="571" y="826"/>
                </a:lnTo>
                <a:lnTo>
                  <a:pt x="578" y="827"/>
                </a:lnTo>
                <a:lnTo>
                  <a:pt x="587" y="827"/>
                </a:lnTo>
                <a:lnTo>
                  <a:pt x="594" y="827"/>
                </a:lnTo>
                <a:lnTo>
                  <a:pt x="602" y="826"/>
                </a:lnTo>
                <a:lnTo>
                  <a:pt x="608" y="824"/>
                </a:lnTo>
                <a:lnTo>
                  <a:pt x="616" y="822"/>
                </a:lnTo>
                <a:lnTo>
                  <a:pt x="622" y="818"/>
                </a:lnTo>
                <a:lnTo>
                  <a:pt x="629" y="814"/>
                </a:lnTo>
                <a:lnTo>
                  <a:pt x="634" y="810"/>
                </a:lnTo>
                <a:lnTo>
                  <a:pt x="639" y="805"/>
                </a:lnTo>
                <a:lnTo>
                  <a:pt x="645" y="799"/>
                </a:lnTo>
                <a:lnTo>
                  <a:pt x="649" y="794"/>
                </a:lnTo>
                <a:lnTo>
                  <a:pt x="652" y="787"/>
                </a:lnTo>
                <a:lnTo>
                  <a:pt x="655" y="781"/>
                </a:lnTo>
                <a:lnTo>
                  <a:pt x="659" y="774"/>
                </a:lnTo>
                <a:lnTo>
                  <a:pt x="660" y="767"/>
                </a:lnTo>
                <a:lnTo>
                  <a:pt x="661" y="759"/>
                </a:lnTo>
                <a:lnTo>
                  <a:pt x="662" y="752"/>
                </a:lnTo>
                <a:lnTo>
                  <a:pt x="661" y="741"/>
                </a:lnTo>
                <a:lnTo>
                  <a:pt x="659" y="731"/>
                </a:lnTo>
                <a:lnTo>
                  <a:pt x="654" y="721"/>
                </a:lnTo>
                <a:lnTo>
                  <a:pt x="650" y="711"/>
                </a:lnTo>
                <a:lnTo>
                  <a:pt x="644" y="703"/>
                </a:lnTo>
                <a:lnTo>
                  <a:pt x="636" y="696"/>
                </a:lnTo>
                <a:lnTo>
                  <a:pt x="628" y="690"/>
                </a:lnTo>
                <a:lnTo>
                  <a:pt x="619" y="684"/>
                </a:lnTo>
                <a:lnTo>
                  <a:pt x="630" y="638"/>
                </a:lnTo>
                <a:lnTo>
                  <a:pt x="631" y="635"/>
                </a:lnTo>
                <a:lnTo>
                  <a:pt x="632" y="632"/>
                </a:lnTo>
                <a:lnTo>
                  <a:pt x="632" y="632"/>
                </a:lnTo>
                <a:lnTo>
                  <a:pt x="632" y="632"/>
                </a:lnTo>
                <a:lnTo>
                  <a:pt x="766" y="75"/>
                </a:lnTo>
                <a:lnTo>
                  <a:pt x="887" y="75"/>
                </a:lnTo>
                <a:lnTo>
                  <a:pt x="890" y="75"/>
                </a:lnTo>
                <a:lnTo>
                  <a:pt x="892" y="74"/>
                </a:lnTo>
                <a:lnTo>
                  <a:pt x="896" y="73"/>
                </a:lnTo>
                <a:lnTo>
                  <a:pt x="898" y="71"/>
                </a:lnTo>
                <a:lnTo>
                  <a:pt x="900" y="69"/>
                </a:lnTo>
                <a:lnTo>
                  <a:pt x="901" y="67"/>
                </a:lnTo>
                <a:lnTo>
                  <a:pt x="902" y="64"/>
                </a:lnTo>
                <a:lnTo>
                  <a:pt x="902" y="60"/>
                </a:lnTo>
                <a:lnTo>
                  <a:pt x="902" y="57"/>
                </a:lnTo>
                <a:lnTo>
                  <a:pt x="901" y="55"/>
                </a:lnTo>
                <a:lnTo>
                  <a:pt x="900" y="52"/>
                </a:lnTo>
                <a:lnTo>
                  <a:pt x="898" y="50"/>
                </a:lnTo>
                <a:lnTo>
                  <a:pt x="896" y="47"/>
                </a:lnTo>
                <a:lnTo>
                  <a:pt x="892" y="46"/>
                </a:lnTo>
                <a:lnTo>
                  <a:pt x="890" y="45"/>
                </a:lnTo>
                <a:lnTo>
                  <a:pt x="887" y="4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8" name="CustomShape 28"/>
          <p:cNvSpPr/>
          <p:nvPr/>
        </p:nvSpPr>
        <p:spPr>
          <a:xfrm>
            <a:off x="5304240" y="3827880"/>
            <a:ext cx="235440" cy="203760"/>
          </a:xfrm>
          <a:custGeom>
            <a:avLst/>
            <a:gdLst/>
            <a:ahLst/>
            <a:cxnLst/>
            <a:rect l="l" t="t" r="r" b="b"/>
            <a:pathLst>
              <a:path w="905" h="784">
                <a:moveTo>
                  <a:pt x="875" y="679"/>
                </a:moveTo>
                <a:lnTo>
                  <a:pt x="874" y="686"/>
                </a:lnTo>
                <a:lnTo>
                  <a:pt x="873" y="694"/>
                </a:lnTo>
                <a:lnTo>
                  <a:pt x="872" y="701"/>
                </a:lnTo>
                <a:lnTo>
                  <a:pt x="869" y="708"/>
                </a:lnTo>
                <a:lnTo>
                  <a:pt x="865" y="715"/>
                </a:lnTo>
                <a:lnTo>
                  <a:pt x="862" y="720"/>
                </a:lnTo>
                <a:lnTo>
                  <a:pt x="858" y="727"/>
                </a:lnTo>
                <a:lnTo>
                  <a:pt x="853" y="732"/>
                </a:lnTo>
                <a:lnTo>
                  <a:pt x="847" y="736"/>
                </a:lnTo>
                <a:lnTo>
                  <a:pt x="842" y="741"/>
                </a:lnTo>
                <a:lnTo>
                  <a:pt x="835" y="745"/>
                </a:lnTo>
                <a:lnTo>
                  <a:pt x="829" y="748"/>
                </a:lnTo>
                <a:lnTo>
                  <a:pt x="821" y="750"/>
                </a:lnTo>
                <a:lnTo>
                  <a:pt x="815" y="752"/>
                </a:lnTo>
                <a:lnTo>
                  <a:pt x="808" y="754"/>
                </a:lnTo>
                <a:lnTo>
                  <a:pt x="799" y="754"/>
                </a:lnTo>
                <a:lnTo>
                  <a:pt x="754" y="754"/>
                </a:lnTo>
                <a:lnTo>
                  <a:pt x="754" y="181"/>
                </a:lnTo>
                <a:lnTo>
                  <a:pt x="799" y="181"/>
                </a:lnTo>
                <a:lnTo>
                  <a:pt x="808" y="181"/>
                </a:lnTo>
                <a:lnTo>
                  <a:pt x="815" y="182"/>
                </a:lnTo>
                <a:lnTo>
                  <a:pt x="821" y="184"/>
                </a:lnTo>
                <a:lnTo>
                  <a:pt x="829" y="187"/>
                </a:lnTo>
                <a:lnTo>
                  <a:pt x="835" y="190"/>
                </a:lnTo>
                <a:lnTo>
                  <a:pt x="842" y="194"/>
                </a:lnTo>
                <a:lnTo>
                  <a:pt x="847" y="198"/>
                </a:lnTo>
                <a:lnTo>
                  <a:pt x="853" y="203"/>
                </a:lnTo>
                <a:lnTo>
                  <a:pt x="858" y="209"/>
                </a:lnTo>
                <a:lnTo>
                  <a:pt x="862" y="214"/>
                </a:lnTo>
                <a:lnTo>
                  <a:pt x="865" y="220"/>
                </a:lnTo>
                <a:lnTo>
                  <a:pt x="869" y="227"/>
                </a:lnTo>
                <a:lnTo>
                  <a:pt x="872" y="234"/>
                </a:lnTo>
                <a:lnTo>
                  <a:pt x="873" y="241"/>
                </a:lnTo>
                <a:lnTo>
                  <a:pt x="874" y="248"/>
                </a:lnTo>
                <a:lnTo>
                  <a:pt x="875" y="256"/>
                </a:lnTo>
                <a:lnTo>
                  <a:pt x="875" y="679"/>
                </a:lnTo>
                <a:close/>
                <a:moveTo>
                  <a:pt x="30" y="679"/>
                </a:moveTo>
                <a:lnTo>
                  <a:pt x="30" y="256"/>
                </a:lnTo>
                <a:lnTo>
                  <a:pt x="30" y="248"/>
                </a:lnTo>
                <a:lnTo>
                  <a:pt x="31" y="241"/>
                </a:lnTo>
                <a:lnTo>
                  <a:pt x="34" y="234"/>
                </a:lnTo>
                <a:lnTo>
                  <a:pt x="36" y="227"/>
                </a:lnTo>
                <a:lnTo>
                  <a:pt x="39" y="220"/>
                </a:lnTo>
                <a:lnTo>
                  <a:pt x="43" y="214"/>
                </a:lnTo>
                <a:lnTo>
                  <a:pt x="47" y="209"/>
                </a:lnTo>
                <a:lnTo>
                  <a:pt x="52" y="203"/>
                </a:lnTo>
                <a:lnTo>
                  <a:pt x="57" y="198"/>
                </a:lnTo>
                <a:lnTo>
                  <a:pt x="63" y="194"/>
                </a:lnTo>
                <a:lnTo>
                  <a:pt x="70" y="190"/>
                </a:lnTo>
                <a:lnTo>
                  <a:pt x="76" y="187"/>
                </a:lnTo>
                <a:lnTo>
                  <a:pt x="83" y="184"/>
                </a:lnTo>
                <a:lnTo>
                  <a:pt x="90" y="182"/>
                </a:lnTo>
                <a:lnTo>
                  <a:pt x="98" y="181"/>
                </a:lnTo>
                <a:lnTo>
                  <a:pt x="105" y="181"/>
                </a:lnTo>
                <a:lnTo>
                  <a:pt x="151" y="181"/>
                </a:lnTo>
                <a:lnTo>
                  <a:pt x="151" y="754"/>
                </a:lnTo>
                <a:lnTo>
                  <a:pt x="105" y="754"/>
                </a:lnTo>
                <a:lnTo>
                  <a:pt x="98" y="754"/>
                </a:lnTo>
                <a:lnTo>
                  <a:pt x="90" y="752"/>
                </a:lnTo>
                <a:lnTo>
                  <a:pt x="83" y="750"/>
                </a:lnTo>
                <a:lnTo>
                  <a:pt x="76" y="748"/>
                </a:lnTo>
                <a:lnTo>
                  <a:pt x="70" y="745"/>
                </a:lnTo>
                <a:lnTo>
                  <a:pt x="63" y="741"/>
                </a:lnTo>
                <a:lnTo>
                  <a:pt x="57" y="736"/>
                </a:lnTo>
                <a:lnTo>
                  <a:pt x="52" y="732"/>
                </a:lnTo>
                <a:lnTo>
                  <a:pt x="47" y="727"/>
                </a:lnTo>
                <a:lnTo>
                  <a:pt x="43" y="720"/>
                </a:lnTo>
                <a:lnTo>
                  <a:pt x="39" y="715"/>
                </a:lnTo>
                <a:lnTo>
                  <a:pt x="36" y="708"/>
                </a:lnTo>
                <a:lnTo>
                  <a:pt x="34" y="701"/>
                </a:lnTo>
                <a:lnTo>
                  <a:pt x="31" y="694"/>
                </a:lnTo>
                <a:lnTo>
                  <a:pt x="30" y="686"/>
                </a:lnTo>
                <a:lnTo>
                  <a:pt x="30" y="679"/>
                </a:lnTo>
                <a:close/>
                <a:moveTo>
                  <a:pt x="332" y="90"/>
                </a:moveTo>
                <a:lnTo>
                  <a:pt x="332" y="84"/>
                </a:lnTo>
                <a:lnTo>
                  <a:pt x="333" y="78"/>
                </a:lnTo>
                <a:lnTo>
                  <a:pt x="334" y="73"/>
                </a:lnTo>
                <a:lnTo>
                  <a:pt x="336" y="66"/>
                </a:lnTo>
                <a:lnTo>
                  <a:pt x="339" y="62"/>
                </a:lnTo>
                <a:lnTo>
                  <a:pt x="342" y="57"/>
                </a:lnTo>
                <a:lnTo>
                  <a:pt x="345" y="52"/>
                </a:lnTo>
                <a:lnTo>
                  <a:pt x="349" y="48"/>
                </a:lnTo>
                <a:lnTo>
                  <a:pt x="354" y="44"/>
                </a:lnTo>
                <a:lnTo>
                  <a:pt x="358" y="40"/>
                </a:lnTo>
                <a:lnTo>
                  <a:pt x="363" y="37"/>
                </a:lnTo>
                <a:lnTo>
                  <a:pt x="369" y="34"/>
                </a:lnTo>
                <a:lnTo>
                  <a:pt x="374" y="33"/>
                </a:lnTo>
                <a:lnTo>
                  <a:pt x="380" y="31"/>
                </a:lnTo>
                <a:lnTo>
                  <a:pt x="386" y="30"/>
                </a:lnTo>
                <a:lnTo>
                  <a:pt x="392" y="30"/>
                </a:lnTo>
                <a:lnTo>
                  <a:pt x="513" y="30"/>
                </a:lnTo>
                <a:lnTo>
                  <a:pt x="519" y="30"/>
                </a:lnTo>
                <a:lnTo>
                  <a:pt x="525" y="31"/>
                </a:lnTo>
                <a:lnTo>
                  <a:pt x="530" y="33"/>
                </a:lnTo>
                <a:lnTo>
                  <a:pt x="537" y="34"/>
                </a:lnTo>
                <a:lnTo>
                  <a:pt x="542" y="37"/>
                </a:lnTo>
                <a:lnTo>
                  <a:pt x="546" y="40"/>
                </a:lnTo>
                <a:lnTo>
                  <a:pt x="552" y="44"/>
                </a:lnTo>
                <a:lnTo>
                  <a:pt x="556" y="48"/>
                </a:lnTo>
                <a:lnTo>
                  <a:pt x="559" y="52"/>
                </a:lnTo>
                <a:lnTo>
                  <a:pt x="562" y="57"/>
                </a:lnTo>
                <a:lnTo>
                  <a:pt x="566" y="62"/>
                </a:lnTo>
                <a:lnTo>
                  <a:pt x="569" y="66"/>
                </a:lnTo>
                <a:lnTo>
                  <a:pt x="571" y="73"/>
                </a:lnTo>
                <a:lnTo>
                  <a:pt x="572" y="78"/>
                </a:lnTo>
                <a:lnTo>
                  <a:pt x="573" y="84"/>
                </a:lnTo>
                <a:lnTo>
                  <a:pt x="573" y="90"/>
                </a:lnTo>
                <a:lnTo>
                  <a:pt x="573" y="151"/>
                </a:lnTo>
                <a:lnTo>
                  <a:pt x="332" y="151"/>
                </a:lnTo>
                <a:lnTo>
                  <a:pt x="332" y="90"/>
                </a:lnTo>
                <a:close/>
                <a:moveTo>
                  <a:pt x="633" y="181"/>
                </a:moveTo>
                <a:lnTo>
                  <a:pt x="724" y="181"/>
                </a:lnTo>
                <a:lnTo>
                  <a:pt x="724" y="754"/>
                </a:lnTo>
                <a:lnTo>
                  <a:pt x="633" y="754"/>
                </a:lnTo>
                <a:lnTo>
                  <a:pt x="633" y="181"/>
                </a:lnTo>
                <a:close/>
                <a:moveTo>
                  <a:pt x="271" y="754"/>
                </a:moveTo>
                <a:lnTo>
                  <a:pt x="181" y="754"/>
                </a:lnTo>
                <a:lnTo>
                  <a:pt x="181" y="181"/>
                </a:lnTo>
                <a:lnTo>
                  <a:pt x="271" y="181"/>
                </a:lnTo>
                <a:lnTo>
                  <a:pt x="271" y="754"/>
                </a:lnTo>
                <a:close/>
                <a:moveTo>
                  <a:pt x="301" y="181"/>
                </a:moveTo>
                <a:lnTo>
                  <a:pt x="603" y="181"/>
                </a:lnTo>
                <a:lnTo>
                  <a:pt x="603" y="754"/>
                </a:lnTo>
                <a:lnTo>
                  <a:pt x="301" y="754"/>
                </a:lnTo>
                <a:lnTo>
                  <a:pt x="301" y="181"/>
                </a:lnTo>
                <a:close/>
                <a:moveTo>
                  <a:pt x="799" y="151"/>
                </a:moveTo>
                <a:lnTo>
                  <a:pt x="603" y="151"/>
                </a:lnTo>
                <a:lnTo>
                  <a:pt x="603" y="90"/>
                </a:lnTo>
                <a:lnTo>
                  <a:pt x="603" y="81"/>
                </a:lnTo>
                <a:lnTo>
                  <a:pt x="601" y="72"/>
                </a:lnTo>
                <a:lnTo>
                  <a:pt x="599" y="63"/>
                </a:lnTo>
                <a:lnTo>
                  <a:pt x="597" y="54"/>
                </a:lnTo>
                <a:lnTo>
                  <a:pt x="592" y="47"/>
                </a:lnTo>
                <a:lnTo>
                  <a:pt x="588" y="39"/>
                </a:lnTo>
                <a:lnTo>
                  <a:pt x="583" y="33"/>
                </a:lnTo>
                <a:lnTo>
                  <a:pt x="576" y="27"/>
                </a:lnTo>
                <a:lnTo>
                  <a:pt x="570" y="20"/>
                </a:lnTo>
                <a:lnTo>
                  <a:pt x="563" y="15"/>
                </a:lnTo>
                <a:lnTo>
                  <a:pt x="556" y="11"/>
                </a:lnTo>
                <a:lnTo>
                  <a:pt x="548" y="6"/>
                </a:lnTo>
                <a:lnTo>
                  <a:pt x="540" y="4"/>
                </a:lnTo>
                <a:lnTo>
                  <a:pt x="531" y="2"/>
                </a:lnTo>
                <a:lnTo>
                  <a:pt x="522" y="0"/>
                </a:lnTo>
                <a:lnTo>
                  <a:pt x="513" y="0"/>
                </a:lnTo>
                <a:lnTo>
                  <a:pt x="392" y="0"/>
                </a:lnTo>
                <a:lnTo>
                  <a:pt x="383" y="0"/>
                </a:lnTo>
                <a:lnTo>
                  <a:pt x="374" y="1"/>
                </a:lnTo>
                <a:lnTo>
                  <a:pt x="365" y="4"/>
                </a:lnTo>
                <a:lnTo>
                  <a:pt x="357" y="6"/>
                </a:lnTo>
                <a:lnTo>
                  <a:pt x="349" y="11"/>
                </a:lnTo>
                <a:lnTo>
                  <a:pt x="342" y="15"/>
                </a:lnTo>
                <a:lnTo>
                  <a:pt x="334" y="20"/>
                </a:lnTo>
                <a:lnTo>
                  <a:pt x="328" y="27"/>
                </a:lnTo>
                <a:lnTo>
                  <a:pt x="323" y="33"/>
                </a:lnTo>
                <a:lnTo>
                  <a:pt x="317" y="39"/>
                </a:lnTo>
                <a:lnTo>
                  <a:pt x="313" y="47"/>
                </a:lnTo>
                <a:lnTo>
                  <a:pt x="309" y="55"/>
                </a:lnTo>
                <a:lnTo>
                  <a:pt x="305" y="63"/>
                </a:lnTo>
                <a:lnTo>
                  <a:pt x="303" y="72"/>
                </a:lnTo>
                <a:lnTo>
                  <a:pt x="302" y="81"/>
                </a:lnTo>
                <a:lnTo>
                  <a:pt x="301" y="90"/>
                </a:lnTo>
                <a:lnTo>
                  <a:pt x="301" y="151"/>
                </a:lnTo>
                <a:lnTo>
                  <a:pt x="105" y="151"/>
                </a:lnTo>
                <a:lnTo>
                  <a:pt x="95" y="151"/>
                </a:lnTo>
                <a:lnTo>
                  <a:pt x="84" y="153"/>
                </a:lnTo>
                <a:lnTo>
                  <a:pt x="74" y="155"/>
                </a:lnTo>
                <a:lnTo>
                  <a:pt x="65" y="159"/>
                </a:lnTo>
                <a:lnTo>
                  <a:pt x="55" y="164"/>
                </a:lnTo>
                <a:lnTo>
                  <a:pt x="46" y="169"/>
                </a:lnTo>
                <a:lnTo>
                  <a:pt x="39" y="175"/>
                </a:lnTo>
                <a:lnTo>
                  <a:pt x="31" y="182"/>
                </a:lnTo>
                <a:lnTo>
                  <a:pt x="24" y="189"/>
                </a:lnTo>
                <a:lnTo>
                  <a:pt x="19" y="198"/>
                </a:lnTo>
                <a:lnTo>
                  <a:pt x="13" y="206"/>
                </a:lnTo>
                <a:lnTo>
                  <a:pt x="8" y="215"/>
                </a:lnTo>
                <a:lnTo>
                  <a:pt x="5" y="225"/>
                </a:lnTo>
                <a:lnTo>
                  <a:pt x="2" y="235"/>
                </a:lnTo>
                <a:lnTo>
                  <a:pt x="0" y="245"/>
                </a:lnTo>
                <a:lnTo>
                  <a:pt x="0" y="256"/>
                </a:lnTo>
                <a:lnTo>
                  <a:pt x="0" y="679"/>
                </a:lnTo>
                <a:lnTo>
                  <a:pt x="0" y="689"/>
                </a:lnTo>
                <a:lnTo>
                  <a:pt x="2" y="700"/>
                </a:lnTo>
                <a:lnTo>
                  <a:pt x="5" y="710"/>
                </a:lnTo>
                <a:lnTo>
                  <a:pt x="8" y="719"/>
                </a:lnTo>
                <a:lnTo>
                  <a:pt x="13" y="729"/>
                </a:lnTo>
                <a:lnTo>
                  <a:pt x="19" y="737"/>
                </a:lnTo>
                <a:lnTo>
                  <a:pt x="24" y="746"/>
                </a:lnTo>
                <a:lnTo>
                  <a:pt x="31" y="754"/>
                </a:lnTo>
                <a:lnTo>
                  <a:pt x="39" y="760"/>
                </a:lnTo>
                <a:lnTo>
                  <a:pt x="46" y="766"/>
                </a:lnTo>
                <a:lnTo>
                  <a:pt x="55" y="772"/>
                </a:lnTo>
                <a:lnTo>
                  <a:pt x="65" y="776"/>
                </a:lnTo>
                <a:lnTo>
                  <a:pt x="74" y="779"/>
                </a:lnTo>
                <a:lnTo>
                  <a:pt x="84" y="781"/>
                </a:lnTo>
                <a:lnTo>
                  <a:pt x="95" y="784"/>
                </a:lnTo>
                <a:lnTo>
                  <a:pt x="105" y="784"/>
                </a:lnTo>
                <a:lnTo>
                  <a:pt x="799" y="784"/>
                </a:lnTo>
                <a:lnTo>
                  <a:pt x="810" y="784"/>
                </a:lnTo>
                <a:lnTo>
                  <a:pt x="820" y="781"/>
                </a:lnTo>
                <a:lnTo>
                  <a:pt x="831" y="779"/>
                </a:lnTo>
                <a:lnTo>
                  <a:pt x="841" y="776"/>
                </a:lnTo>
                <a:lnTo>
                  <a:pt x="849" y="772"/>
                </a:lnTo>
                <a:lnTo>
                  <a:pt x="858" y="766"/>
                </a:lnTo>
                <a:lnTo>
                  <a:pt x="866" y="760"/>
                </a:lnTo>
                <a:lnTo>
                  <a:pt x="874" y="754"/>
                </a:lnTo>
                <a:lnTo>
                  <a:pt x="880" y="746"/>
                </a:lnTo>
                <a:lnTo>
                  <a:pt x="887" y="737"/>
                </a:lnTo>
                <a:lnTo>
                  <a:pt x="892" y="729"/>
                </a:lnTo>
                <a:lnTo>
                  <a:pt x="896" y="719"/>
                </a:lnTo>
                <a:lnTo>
                  <a:pt x="901" y="710"/>
                </a:lnTo>
                <a:lnTo>
                  <a:pt x="903" y="700"/>
                </a:lnTo>
                <a:lnTo>
                  <a:pt x="904" y="689"/>
                </a:lnTo>
                <a:lnTo>
                  <a:pt x="905" y="679"/>
                </a:lnTo>
                <a:lnTo>
                  <a:pt x="905" y="256"/>
                </a:lnTo>
                <a:lnTo>
                  <a:pt x="904" y="245"/>
                </a:lnTo>
                <a:lnTo>
                  <a:pt x="903" y="235"/>
                </a:lnTo>
                <a:lnTo>
                  <a:pt x="901" y="225"/>
                </a:lnTo>
                <a:lnTo>
                  <a:pt x="896" y="215"/>
                </a:lnTo>
                <a:lnTo>
                  <a:pt x="892" y="206"/>
                </a:lnTo>
                <a:lnTo>
                  <a:pt x="887" y="198"/>
                </a:lnTo>
                <a:lnTo>
                  <a:pt x="880" y="189"/>
                </a:lnTo>
                <a:lnTo>
                  <a:pt x="874" y="182"/>
                </a:lnTo>
                <a:lnTo>
                  <a:pt x="866" y="174"/>
                </a:lnTo>
                <a:lnTo>
                  <a:pt x="858" y="169"/>
                </a:lnTo>
                <a:lnTo>
                  <a:pt x="849" y="164"/>
                </a:lnTo>
                <a:lnTo>
                  <a:pt x="841" y="159"/>
                </a:lnTo>
                <a:lnTo>
                  <a:pt x="831" y="155"/>
                </a:lnTo>
                <a:lnTo>
                  <a:pt x="820" y="153"/>
                </a:lnTo>
                <a:lnTo>
                  <a:pt x="810" y="151"/>
                </a:lnTo>
                <a:lnTo>
                  <a:pt x="799" y="15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9" name="CustomShape 29"/>
          <p:cNvSpPr/>
          <p:nvPr/>
        </p:nvSpPr>
        <p:spPr>
          <a:xfrm>
            <a:off x="9130680" y="3812040"/>
            <a:ext cx="234000" cy="235440"/>
          </a:xfrm>
          <a:custGeom>
            <a:avLst/>
            <a:gdLst/>
            <a:ahLst/>
            <a:cxnLst/>
            <a:rect l="l" t="t" r="r" b="b"/>
            <a:pathLst>
              <a:path w="903" h="903">
                <a:moveTo>
                  <a:pt x="873" y="873"/>
                </a:moveTo>
                <a:lnTo>
                  <a:pt x="542" y="873"/>
                </a:lnTo>
                <a:lnTo>
                  <a:pt x="542" y="543"/>
                </a:lnTo>
                <a:lnTo>
                  <a:pt x="873" y="543"/>
                </a:lnTo>
                <a:lnTo>
                  <a:pt x="873" y="873"/>
                </a:lnTo>
                <a:close/>
                <a:moveTo>
                  <a:pt x="361" y="873"/>
                </a:moveTo>
                <a:lnTo>
                  <a:pt x="30" y="873"/>
                </a:lnTo>
                <a:lnTo>
                  <a:pt x="30" y="543"/>
                </a:lnTo>
                <a:lnTo>
                  <a:pt x="361" y="543"/>
                </a:lnTo>
                <a:lnTo>
                  <a:pt x="361" y="873"/>
                </a:lnTo>
                <a:close/>
                <a:moveTo>
                  <a:pt x="331" y="30"/>
                </a:moveTo>
                <a:lnTo>
                  <a:pt x="662" y="30"/>
                </a:lnTo>
                <a:lnTo>
                  <a:pt x="662" y="362"/>
                </a:lnTo>
                <a:lnTo>
                  <a:pt x="331" y="362"/>
                </a:lnTo>
                <a:lnTo>
                  <a:pt x="331" y="30"/>
                </a:lnTo>
                <a:close/>
                <a:moveTo>
                  <a:pt x="888" y="513"/>
                </a:moveTo>
                <a:lnTo>
                  <a:pt x="783" y="513"/>
                </a:lnTo>
                <a:lnTo>
                  <a:pt x="783" y="437"/>
                </a:lnTo>
                <a:lnTo>
                  <a:pt x="783" y="435"/>
                </a:lnTo>
                <a:lnTo>
                  <a:pt x="781" y="431"/>
                </a:lnTo>
                <a:lnTo>
                  <a:pt x="780" y="429"/>
                </a:lnTo>
                <a:lnTo>
                  <a:pt x="778" y="426"/>
                </a:lnTo>
                <a:lnTo>
                  <a:pt x="776" y="425"/>
                </a:lnTo>
                <a:lnTo>
                  <a:pt x="774" y="423"/>
                </a:lnTo>
                <a:lnTo>
                  <a:pt x="771" y="423"/>
                </a:lnTo>
                <a:lnTo>
                  <a:pt x="768" y="422"/>
                </a:lnTo>
                <a:lnTo>
                  <a:pt x="511" y="422"/>
                </a:lnTo>
                <a:lnTo>
                  <a:pt x="511" y="392"/>
                </a:lnTo>
                <a:lnTo>
                  <a:pt x="677" y="392"/>
                </a:lnTo>
                <a:lnTo>
                  <a:pt x="681" y="392"/>
                </a:lnTo>
                <a:lnTo>
                  <a:pt x="683" y="391"/>
                </a:lnTo>
                <a:lnTo>
                  <a:pt x="686" y="389"/>
                </a:lnTo>
                <a:lnTo>
                  <a:pt x="688" y="387"/>
                </a:lnTo>
                <a:lnTo>
                  <a:pt x="689" y="385"/>
                </a:lnTo>
                <a:lnTo>
                  <a:pt x="691" y="383"/>
                </a:lnTo>
                <a:lnTo>
                  <a:pt x="692" y="380"/>
                </a:lnTo>
                <a:lnTo>
                  <a:pt x="692" y="377"/>
                </a:lnTo>
                <a:lnTo>
                  <a:pt x="692" y="15"/>
                </a:lnTo>
                <a:lnTo>
                  <a:pt x="692" y="13"/>
                </a:lnTo>
                <a:lnTo>
                  <a:pt x="691" y="10"/>
                </a:lnTo>
                <a:lnTo>
                  <a:pt x="689" y="8"/>
                </a:lnTo>
                <a:lnTo>
                  <a:pt x="688" y="5"/>
                </a:lnTo>
                <a:lnTo>
                  <a:pt x="686" y="3"/>
                </a:lnTo>
                <a:lnTo>
                  <a:pt x="683" y="1"/>
                </a:lnTo>
                <a:lnTo>
                  <a:pt x="681" y="1"/>
                </a:lnTo>
                <a:lnTo>
                  <a:pt x="677" y="0"/>
                </a:lnTo>
                <a:lnTo>
                  <a:pt x="316" y="0"/>
                </a:lnTo>
                <a:lnTo>
                  <a:pt x="313" y="1"/>
                </a:lnTo>
                <a:lnTo>
                  <a:pt x="311" y="1"/>
                </a:lnTo>
                <a:lnTo>
                  <a:pt x="307" y="3"/>
                </a:lnTo>
                <a:lnTo>
                  <a:pt x="305" y="5"/>
                </a:lnTo>
                <a:lnTo>
                  <a:pt x="303" y="8"/>
                </a:lnTo>
                <a:lnTo>
                  <a:pt x="302" y="10"/>
                </a:lnTo>
                <a:lnTo>
                  <a:pt x="301" y="13"/>
                </a:lnTo>
                <a:lnTo>
                  <a:pt x="301" y="15"/>
                </a:lnTo>
                <a:lnTo>
                  <a:pt x="301" y="377"/>
                </a:lnTo>
                <a:lnTo>
                  <a:pt x="301" y="380"/>
                </a:lnTo>
                <a:lnTo>
                  <a:pt x="302" y="383"/>
                </a:lnTo>
                <a:lnTo>
                  <a:pt x="303" y="385"/>
                </a:lnTo>
                <a:lnTo>
                  <a:pt x="305" y="387"/>
                </a:lnTo>
                <a:lnTo>
                  <a:pt x="307" y="389"/>
                </a:lnTo>
                <a:lnTo>
                  <a:pt x="311" y="391"/>
                </a:lnTo>
                <a:lnTo>
                  <a:pt x="313" y="392"/>
                </a:lnTo>
                <a:lnTo>
                  <a:pt x="316" y="392"/>
                </a:lnTo>
                <a:lnTo>
                  <a:pt x="481" y="392"/>
                </a:lnTo>
                <a:lnTo>
                  <a:pt x="481" y="422"/>
                </a:lnTo>
                <a:lnTo>
                  <a:pt x="136" y="422"/>
                </a:lnTo>
                <a:lnTo>
                  <a:pt x="133" y="423"/>
                </a:lnTo>
                <a:lnTo>
                  <a:pt x="129" y="423"/>
                </a:lnTo>
                <a:lnTo>
                  <a:pt x="127" y="425"/>
                </a:lnTo>
                <a:lnTo>
                  <a:pt x="125" y="426"/>
                </a:lnTo>
                <a:lnTo>
                  <a:pt x="123" y="429"/>
                </a:lnTo>
                <a:lnTo>
                  <a:pt x="122" y="431"/>
                </a:lnTo>
                <a:lnTo>
                  <a:pt x="121" y="435"/>
                </a:lnTo>
                <a:lnTo>
                  <a:pt x="121" y="437"/>
                </a:lnTo>
                <a:lnTo>
                  <a:pt x="121" y="513"/>
                </a:lnTo>
                <a:lnTo>
                  <a:pt x="15" y="513"/>
                </a:lnTo>
                <a:lnTo>
                  <a:pt x="11" y="513"/>
                </a:lnTo>
                <a:lnTo>
                  <a:pt x="9" y="514"/>
                </a:lnTo>
                <a:lnTo>
                  <a:pt x="6" y="515"/>
                </a:lnTo>
                <a:lnTo>
                  <a:pt x="4" y="517"/>
                </a:lnTo>
                <a:lnTo>
                  <a:pt x="3" y="519"/>
                </a:lnTo>
                <a:lnTo>
                  <a:pt x="1" y="521"/>
                </a:lnTo>
                <a:lnTo>
                  <a:pt x="1" y="525"/>
                </a:lnTo>
                <a:lnTo>
                  <a:pt x="0" y="528"/>
                </a:lnTo>
                <a:lnTo>
                  <a:pt x="0" y="888"/>
                </a:lnTo>
                <a:lnTo>
                  <a:pt x="1" y="891"/>
                </a:lnTo>
                <a:lnTo>
                  <a:pt x="1" y="895"/>
                </a:lnTo>
                <a:lnTo>
                  <a:pt x="3" y="897"/>
                </a:lnTo>
                <a:lnTo>
                  <a:pt x="4" y="899"/>
                </a:lnTo>
                <a:lnTo>
                  <a:pt x="6" y="901"/>
                </a:lnTo>
                <a:lnTo>
                  <a:pt x="9" y="902"/>
                </a:lnTo>
                <a:lnTo>
                  <a:pt x="11" y="903"/>
                </a:lnTo>
                <a:lnTo>
                  <a:pt x="15" y="903"/>
                </a:lnTo>
                <a:lnTo>
                  <a:pt x="376" y="903"/>
                </a:lnTo>
                <a:lnTo>
                  <a:pt x="379" y="903"/>
                </a:lnTo>
                <a:lnTo>
                  <a:pt x="382" y="902"/>
                </a:lnTo>
                <a:lnTo>
                  <a:pt x="385" y="901"/>
                </a:lnTo>
                <a:lnTo>
                  <a:pt x="387" y="899"/>
                </a:lnTo>
                <a:lnTo>
                  <a:pt x="389" y="897"/>
                </a:lnTo>
                <a:lnTo>
                  <a:pt x="390" y="895"/>
                </a:lnTo>
                <a:lnTo>
                  <a:pt x="391" y="891"/>
                </a:lnTo>
                <a:lnTo>
                  <a:pt x="391" y="888"/>
                </a:lnTo>
                <a:lnTo>
                  <a:pt x="391" y="528"/>
                </a:lnTo>
                <a:lnTo>
                  <a:pt x="391" y="525"/>
                </a:lnTo>
                <a:lnTo>
                  <a:pt x="390" y="521"/>
                </a:lnTo>
                <a:lnTo>
                  <a:pt x="389" y="519"/>
                </a:lnTo>
                <a:lnTo>
                  <a:pt x="387" y="517"/>
                </a:lnTo>
                <a:lnTo>
                  <a:pt x="385" y="515"/>
                </a:lnTo>
                <a:lnTo>
                  <a:pt x="382" y="514"/>
                </a:lnTo>
                <a:lnTo>
                  <a:pt x="379" y="513"/>
                </a:lnTo>
                <a:lnTo>
                  <a:pt x="376" y="513"/>
                </a:lnTo>
                <a:lnTo>
                  <a:pt x="151" y="513"/>
                </a:lnTo>
                <a:lnTo>
                  <a:pt x="151" y="452"/>
                </a:lnTo>
                <a:lnTo>
                  <a:pt x="753" y="452"/>
                </a:lnTo>
                <a:lnTo>
                  <a:pt x="753" y="513"/>
                </a:lnTo>
                <a:lnTo>
                  <a:pt x="526" y="513"/>
                </a:lnTo>
                <a:lnTo>
                  <a:pt x="524" y="513"/>
                </a:lnTo>
                <a:lnTo>
                  <a:pt x="521" y="514"/>
                </a:lnTo>
                <a:lnTo>
                  <a:pt x="519" y="515"/>
                </a:lnTo>
                <a:lnTo>
                  <a:pt x="517" y="517"/>
                </a:lnTo>
                <a:lnTo>
                  <a:pt x="514" y="519"/>
                </a:lnTo>
                <a:lnTo>
                  <a:pt x="513" y="521"/>
                </a:lnTo>
                <a:lnTo>
                  <a:pt x="512" y="525"/>
                </a:lnTo>
                <a:lnTo>
                  <a:pt x="511" y="528"/>
                </a:lnTo>
                <a:lnTo>
                  <a:pt x="511" y="888"/>
                </a:lnTo>
                <a:lnTo>
                  <a:pt x="512" y="891"/>
                </a:lnTo>
                <a:lnTo>
                  <a:pt x="513" y="895"/>
                </a:lnTo>
                <a:lnTo>
                  <a:pt x="514" y="897"/>
                </a:lnTo>
                <a:lnTo>
                  <a:pt x="517" y="899"/>
                </a:lnTo>
                <a:lnTo>
                  <a:pt x="519" y="901"/>
                </a:lnTo>
                <a:lnTo>
                  <a:pt x="521" y="902"/>
                </a:lnTo>
                <a:lnTo>
                  <a:pt x="524" y="903"/>
                </a:lnTo>
                <a:lnTo>
                  <a:pt x="526" y="903"/>
                </a:lnTo>
                <a:lnTo>
                  <a:pt x="888" y="903"/>
                </a:lnTo>
                <a:lnTo>
                  <a:pt x="891" y="903"/>
                </a:lnTo>
                <a:lnTo>
                  <a:pt x="894" y="902"/>
                </a:lnTo>
                <a:lnTo>
                  <a:pt x="896" y="901"/>
                </a:lnTo>
                <a:lnTo>
                  <a:pt x="898" y="899"/>
                </a:lnTo>
                <a:lnTo>
                  <a:pt x="901" y="897"/>
                </a:lnTo>
                <a:lnTo>
                  <a:pt x="902" y="895"/>
                </a:lnTo>
                <a:lnTo>
                  <a:pt x="903" y="891"/>
                </a:lnTo>
                <a:lnTo>
                  <a:pt x="903" y="888"/>
                </a:lnTo>
                <a:lnTo>
                  <a:pt x="903" y="528"/>
                </a:lnTo>
                <a:lnTo>
                  <a:pt x="903" y="525"/>
                </a:lnTo>
                <a:lnTo>
                  <a:pt x="902" y="521"/>
                </a:lnTo>
                <a:lnTo>
                  <a:pt x="901" y="519"/>
                </a:lnTo>
                <a:lnTo>
                  <a:pt x="898" y="517"/>
                </a:lnTo>
                <a:lnTo>
                  <a:pt x="896" y="515"/>
                </a:lnTo>
                <a:lnTo>
                  <a:pt x="894" y="514"/>
                </a:lnTo>
                <a:lnTo>
                  <a:pt x="891" y="513"/>
                </a:lnTo>
                <a:lnTo>
                  <a:pt x="888" y="51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00" name="Group 30"/>
          <p:cNvGrpSpPr/>
          <p:nvPr/>
        </p:nvGrpSpPr>
        <p:grpSpPr>
          <a:xfrm>
            <a:off x="697680" y="508320"/>
            <a:ext cx="283680" cy="285480"/>
            <a:chOff x="697680" y="508320"/>
            <a:chExt cx="283680" cy="285480"/>
          </a:xfrm>
        </p:grpSpPr>
        <p:sp>
          <p:nvSpPr>
            <p:cNvPr id="801" name="CustomShape 31"/>
            <p:cNvSpPr/>
            <p:nvPr/>
          </p:nvSpPr>
          <p:spPr>
            <a:xfrm>
              <a:off x="697680" y="603720"/>
              <a:ext cx="283680" cy="190080"/>
            </a:xfrm>
            <a:custGeom>
              <a:avLst/>
              <a:gdLst/>
              <a:ahLst/>
              <a:cxnLst/>
              <a:rect l="l" t="t" r="r" b="b"/>
              <a:pathLst>
                <a:path w="903" h="601">
                  <a:moveTo>
                    <a:pt x="722" y="571"/>
                  </a:moveTo>
                  <a:lnTo>
                    <a:pt x="722" y="30"/>
                  </a:lnTo>
                  <a:lnTo>
                    <a:pt x="812" y="30"/>
                  </a:lnTo>
                  <a:lnTo>
                    <a:pt x="812" y="571"/>
                  </a:lnTo>
                  <a:lnTo>
                    <a:pt x="722" y="571"/>
                  </a:lnTo>
                  <a:close/>
                  <a:moveTo>
                    <a:pt x="512" y="571"/>
                  </a:moveTo>
                  <a:lnTo>
                    <a:pt x="512" y="300"/>
                  </a:lnTo>
                  <a:lnTo>
                    <a:pt x="602" y="300"/>
                  </a:lnTo>
                  <a:lnTo>
                    <a:pt x="602" y="571"/>
                  </a:lnTo>
                  <a:lnTo>
                    <a:pt x="512" y="571"/>
                  </a:lnTo>
                  <a:close/>
                  <a:moveTo>
                    <a:pt x="301" y="571"/>
                  </a:moveTo>
                  <a:lnTo>
                    <a:pt x="301" y="210"/>
                  </a:lnTo>
                  <a:lnTo>
                    <a:pt x="391" y="210"/>
                  </a:lnTo>
                  <a:lnTo>
                    <a:pt x="391" y="571"/>
                  </a:lnTo>
                  <a:lnTo>
                    <a:pt x="301" y="571"/>
                  </a:lnTo>
                  <a:close/>
                  <a:moveTo>
                    <a:pt x="91" y="571"/>
                  </a:moveTo>
                  <a:lnTo>
                    <a:pt x="91" y="421"/>
                  </a:lnTo>
                  <a:lnTo>
                    <a:pt x="181" y="421"/>
                  </a:lnTo>
                  <a:lnTo>
                    <a:pt x="181" y="571"/>
                  </a:lnTo>
                  <a:lnTo>
                    <a:pt x="91" y="571"/>
                  </a:lnTo>
                  <a:close/>
                  <a:moveTo>
                    <a:pt x="888" y="571"/>
                  </a:moveTo>
                  <a:lnTo>
                    <a:pt x="842" y="571"/>
                  </a:lnTo>
                  <a:lnTo>
                    <a:pt x="842" y="15"/>
                  </a:lnTo>
                  <a:lnTo>
                    <a:pt x="842" y="12"/>
                  </a:lnTo>
                  <a:lnTo>
                    <a:pt x="841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3" y="1"/>
                  </a:lnTo>
                  <a:lnTo>
                    <a:pt x="830" y="0"/>
                  </a:lnTo>
                  <a:lnTo>
                    <a:pt x="827" y="0"/>
                  </a:lnTo>
                  <a:lnTo>
                    <a:pt x="707" y="0"/>
                  </a:lnTo>
                  <a:lnTo>
                    <a:pt x="704" y="0"/>
                  </a:lnTo>
                  <a:lnTo>
                    <a:pt x="702" y="1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4" y="7"/>
                  </a:lnTo>
                  <a:lnTo>
                    <a:pt x="693" y="9"/>
                  </a:lnTo>
                  <a:lnTo>
                    <a:pt x="692" y="12"/>
                  </a:lnTo>
                  <a:lnTo>
                    <a:pt x="692" y="15"/>
                  </a:lnTo>
                  <a:lnTo>
                    <a:pt x="692" y="571"/>
                  </a:lnTo>
                  <a:lnTo>
                    <a:pt x="632" y="571"/>
                  </a:lnTo>
                  <a:lnTo>
                    <a:pt x="632" y="285"/>
                  </a:lnTo>
                  <a:lnTo>
                    <a:pt x="632" y="283"/>
                  </a:lnTo>
                  <a:lnTo>
                    <a:pt x="631" y="280"/>
                  </a:lnTo>
                  <a:lnTo>
                    <a:pt x="630" y="278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2" y="271"/>
                  </a:lnTo>
                  <a:lnTo>
                    <a:pt x="620" y="271"/>
                  </a:lnTo>
                  <a:lnTo>
                    <a:pt x="617" y="270"/>
                  </a:lnTo>
                  <a:lnTo>
                    <a:pt x="497" y="270"/>
                  </a:lnTo>
                  <a:lnTo>
                    <a:pt x="494" y="271"/>
                  </a:lnTo>
                  <a:lnTo>
                    <a:pt x="491" y="271"/>
                  </a:lnTo>
                  <a:lnTo>
                    <a:pt x="488" y="274"/>
                  </a:lnTo>
                  <a:lnTo>
                    <a:pt x="486" y="275"/>
                  </a:lnTo>
                  <a:lnTo>
                    <a:pt x="484" y="278"/>
                  </a:lnTo>
                  <a:lnTo>
                    <a:pt x="483" y="280"/>
                  </a:lnTo>
                  <a:lnTo>
                    <a:pt x="482" y="283"/>
                  </a:lnTo>
                  <a:lnTo>
                    <a:pt x="482" y="285"/>
                  </a:lnTo>
                  <a:lnTo>
                    <a:pt x="482" y="571"/>
                  </a:lnTo>
                  <a:lnTo>
                    <a:pt x="421" y="571"/>
                  </a:lnTo>
                  <a:lnTo>
                    <a:pt x="421" y="195"/>
                  </a:lnTo>
                  <a:lnTo>
                    <a:pt x="421" y="192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4"/>
                  </a:lnTo>
                  <a:lnTo>
                    <a:pt x="412" y="181"/>
                  </a:lnTo>
                  <a:lnTo>
                    <a:pt x="409" y="180"/>
                  </a:lnTo>
                  <a:lnTo>
                    <a:pt x="406" y="180"/>
                  </a:lnTo>
                  <a:lnTo>
                    <a:pt x="286" y="180"/>
                  </a:lnTo>
                  <a:lnTo>
                    <a:pt x="283" y="180"/>
                  </a:lnTo>
                  <a:lnTo>
                    <a:pt x="281" y="181"/>
                  </a:lnTo>
                  <a:lnTo>
                    <a:pt x="277" y="184"/>
                  </a:lnTo>
                  <a:lnTo>
                    <a:pt x="275" y="185"/>
                  </a:lnTo>
                  <a:lnTo>
                    <a:pt x="274" y="187"/>
                  </a:lnTo>
                  <a:lnTo>
                    <a:pt x="272" y="190"/>
                  </a:lnTo>
                  <a:lnTo>
                    <a:pt x="271" y="192"/>
                  </a:lnTo>
                  <a:lnTo>
                    <a:pt x="271" y="195"/>
                  </a:lnTo>
                  <a:lnTo>
                    <a:pt x="271" y="571"/>
                  </a:lnTo>
                  <a:lnTo>
                    <a:pt x="211" y="571"/>
                  </a:lnTo>
                  <a:lnTo>
                    <a:pt x="211" y="406"/>
                  </a:lnTo>
                  <a:lnTo>
                    <a:pt x="211" y="403"/>
                  </a:lnTo>
                  <a:lnTo>
                    <a:pt x="210" y="400"/>
                  </a:lnTo>
                  <a:lnTo>
                    <a:pt x="209" y="398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2"/>
                  </a:lnTo>
                  <a:lnTo>
                    <a:pt x="199" y="391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1"/>
                  </a:lnTo>
                  <a:lnTo>
                    <a:pt x="70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8"/>
                  </a:lnTo>
                  <a:lnTo>
                    <a:pt x="62" y="400"/>
                  </a:lnTo>
                  <a:lnTo>
                    <a:pt x="61" y="403"/>
                  </a:lnTo>
                  <a:lnTo>
                    <a:pt x="61" y="406"/>
                  </a:lnTo>
                  <a:lnTo>
                    <a:pt x="61" y="571"/>
                  </a:lnTo>
                  <a:lnTo>
                    <a:pt x="16" y="571"/>
                  </a:lnTo>
                  <a:lnTo>
                    <a:pt x="13" y="571"/>
                  </a:lnTo>
                  <a:lnTo>
                    <a:pt x="10" y="572"/>
                  </a:lnTo>
                  <a:lnTo>
                    <a:pt x="7" y="573"/>
                  </a:lnTo>
                  <a:lnTo>
                    <a:pt x="5" y="576"/>
                  </a:lnTo>
                  <a:lnTo>
                    <a:pt x="3" y="578"/>
                  </a:lnTo>
                  <a:lnTo>
                    <a:pt x="2" y="581"/>
                  </a:lnTo>
                  <a:lnTo>
                    <a:pt x="1" y="583"/>
                  </a:lnTo>
                  <a:lnTo>
                    <a:pt x="0" y="586"/>
                  </a:lnTo>
                  <a:lnTo>
                    <a:pt x="1" y="590"/>
                  </a:lnTo>
                  <a:lnTo>
                    <a:pt x="2" y="593"/>
                  </a:lnTo>
                  <a:lnTo>
                    <a:pt x="3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10" y="600"/>
                  </a:lnTo>
                  <a:lnTo>
                    <a:pt x="13" y="601"/>
                  </a:lnTo>
                  <a:lnTo>
                    <a:pt x="16" y="601"/>
                  </a:lnTo>
                  <a:lnTo>
                    <a:pt x="76" y="601"/>
                  </a:lnTo>
                  <a:lnTo>
                    <a:pt x="196" y="601"/>
                  </a:lnTo>
                  <a:lnTo>
                    <a:pt x="286" y="601"/>
                  </a:lnTo>
                  <a:lnTo>
                    <a:pt x="406" y="601"/>
                  </a:lnTo>
                  <a:lnTo>
                    <a:pt x="497" y="601"/>
                  </a:lnTo>
                  <a:lnTo>
                    <a:pt x="617" y="601"/>
                  </a:lnTo>
                  <a:lnTo>
                    <a:pt x="707" y="601"/>
                  </a:lnTo>
                  <a:lnTo>
                    <a:pt x="827" y="601"/>
                  </a:lnTo>
                  <a:lnTo>
                    <a:pt x="888" y="601"/>
                  </a:lnTo>
                  <a:lnTo>
                    <a:pt x="890" y="601"/>
                  </a:lnTo>
                  <a:lnTo>
                    <a:pt x="893" y="600"/>
                  </a:lnTo>
                  <a:lnTo>
                    <a:pt x="896" y="599"/>
                  </a:lnTo>
                  <a:lnTo>
                    <a:pt x="898" y="597"/>
                  </a:lnTo>
                  <a:lnTo>
                    <a:pt x="900" y="595"/>
                  </a:lnTo>
                  <a:lnTo>
                    <a:pt x="901" y="593"/>
                  </a:lnTo>
                  <a:lnTo>
                    <a:pt x="902" y="590"/>
                  </a:lnTo>
                  <a:lnTo>
                    <a:pt x="903" y="586"/>
                  </a:lnTo>
                  <a:lnTo>
                    <a:pt x="902" y="583"/>
                  </a:lnTo>
                  <a:lnTo>
                    <a:pt x="901" y="581"/>
                  </a:lnTo>
                  <a:lnTo>
                    <a:pt x="900" y="578"/>
                  </a:lnTo>
                  <a:lnTo>
                    <a:pt x="898" y="576"/>
                  </a:lnTo>
                  <a:lnTo>
                    <a:pt x="896" y="573"/>
                  </a:lnTo>
                  <a:lnTo>
                    <a:pt x="893" y="572"/>
                  </a:lnTo>
                  <a:lnTo>
                    <a:pt x="890" y="571"/>
                  </a:lnTo>
                  <a:lnTo>
                    <a:pt x="888" y="5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2" name="CustomShape 32"/>
            <p:cNvSpPr/>
            <p:nvPr/>
          </p:nvSpPr>
          <p:spPr>
            <a:xfrm>
              <a:off x="716760" y="508320"/>
              <a:ext cx="250200" cy="155160"/>
            </a:xfrm>
            <a:custGeom>
              <a:avLst/>
              <a:gdLst/>
              <a:ahLst/>
              <a:cxnLst/>
              <a:rect l="l" t="t" r="r" b="b"/>
              <a:pathLst>
                <a:path w="796" h="496">
                  <a:moveTo>
                    <a:pt x="60" y="406"/>
                  </a:moveTo>
                  <a:lnTo>
                    <a:pt x="66" y="407"/>
                  </a:lnTo>
                  <a:lnTo>
                    <a:pt x="73" y="410"/>
                  </a:lnTo>
                  <a:lnTo>
                    <a:pt x="78" y="413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6" y="421"/>
                  </a:lnTo>
                  <a:lnTo>
                    <a:pt x="88" y="426"/>
                  </a:lnTo>
                  <a:lnTo>
                    <a:pt x="89" y="431"/>
                  </a:lnTo>
                  <a:lnTo>
                    <a:pt x="90" y="436"/>
                  </a:lnTo>
                  <a:lnTo>
                    <a:pt x="89" y="443"/>
                  </a:lnTo>
                  <a:lnTo>
                    <a:pt x="88" y="448"/>
                  </a:lnTo>
                  <a:lnTo>
                    <a:pt x="85" y="453"/>
                  </a:lnTo>
                  <a:lnTo>
                    <a:pt x="81" y="458"/>
                  </a:lnTo>
                  <a:lnTo>
                    <a:pt x="76" y="461"/>
                  </a:lnTo>
                  <a:lnTo>
                    <a:pt x="72" y="464"/>
                  </a:lnTo>
                  <a:lnTo>
                    <a:pt x="65" y="466"/>
                  </a:lnTo>
                  <a:lnTo>
                    <a:pt x="60" y="466"/>
                  </a:lnTo>
                  <a:lnTo>
                    <a:pt x="54" y="466"/>
                  </a:lnTo>
                  <a:lnTo>
                    <a:pt x="48" y="464"/>
                  </a:lnTo>
                  <a:lnTo>
                    <a:pt x="43" y="461"/>
                  </a:lnTo>
                  <a:lnTo>
                    <a:pt x="39" y="458"/>
                  </a:lnTo>
                  <a:lnTo>
                    <a:pt x="34" y="453"/>
                  </a:lnTo>
                  <a:lnTo>
                    <a:pt x="32" y="448"/>
                  </a:lnTo>
                  <a:lnTo>
                    <a:pt x="30" y="443"/>
                  </a:lnTo>
                  <a:lnTo>
                    <a:pt x="30" y="436"/>
                  </a:lnTo>
                  <a:lnTo>
                    <a:pt x="30" y="430"/>
                  </a:lnTo>
                  <a:lnTo>
                    <a:pt x="32" y="425"/>
                  </a:lnTo>
                  <a:lnTo>
                    <a:pt x="34" y="419"/>
                  </a:lnTo>
                  <a:lnTo>
                    <a:pt x="39" y="415"/>
                  </a:lnTo>
                  <a:lnTo>
                    <a:pt x="43" y="412"/>
                  </a:lnTo>
                  <a:lnTo>
                    <a:pt x="48" y="409"/>
                  </a:lnTo>
                  <a:lnTo>
                    <a:pt x="54" y="407"/>
                  </a:lnTo>
                  <a:lnTo>
                    <a:pt x="60" y="406"/>
                  </a:lnTo>
                  <a:lnTo>
                    <a:pt x="60" y="406"/>
                  </a:lnTo>
                  <a:close/>
                  <a:moveTo>
                    <a:pt x="285" y="211"/>
                  </a:moveTo>
                  <a:lnTo>
                    <a:pt x="291" y="211"/>
                  </a:lnTo>
                  <a:lnTo>
                    <a:pt x="297" y="214"/>
                  </a:lnTo>
                  <a:lnTo>
                    <a:pt x="302" y="216"/>
                  </a:lnTo>
                  <a:lnTo>
                    <a:pt x="306" y="220"/>
                  </a:lnTo>
                  <a:lnTo>
                    <a:pt x="311" y="224"/>
                  </a:lnTo>
                  <a:lnTo>
                    <a:pt x="313" y="230"/>
                  </a:lnTo>
                  <a:lnTo>
                    <a:pt x="315" y="235"/>
                  </a:lnTo>
                  <a:lnTo>
                    <a:pt x="315" y="241"/>
                  </a:lnTo>
                  <a:lnTo>
                    <a:pt x="315" y="247"/>
                  </a:lnTo>
                  <a:lnTo>
                    <a:pt x="313" y="253"/>
                  </a:lnTo>
                  <a:lnTo>
                    <a:pt x="311" y="257"/>
                  </a:lnTo>
                  <a:lnTo>
                    <a:pt x="306" y="262"/>
                  </a:lnTo>
                  <a:lnTo>
                    <a:pt x="302" y="266"/>
                  </a:lnTo>
                  <a:lnTo>
                    <a:pt x="297" y="268"/>
                  </a:lnTo>
                  <a:lnTo>
                    <a:pt x="291" y="270"/>
                  </a:lnTo>
                  <a:lnTo>
                    <a:pt x="285" y="271"/>
                  </a:lnTo>
                  <a:lnTo>
                    <a:pt x="280" y="270"/>
                  </a:lnTo>
                  <a:lnTo>
                    <a:pt x="273" y="268"/>
                  </a:lnTo>
                  <a:lnTo>
                    <a:pt x="269" y="266"/>
                  </a:lnTo>
                  <a:lnTo>
                    <a:pt x="264" y="262"/>
                  </a:lnTo>
                  <a:lnTo>
                    <a:pt x="260" y="257"/>
                  </a:lnTo>
                  <a:lnTo>
                    <a:pt x="257" y="253"/>
                  </a:lnTo>
                  <a:lnTo>
                    <a:pt x="256" y="247"/>
                  </a:lnTo>
                  <a:lnTo>
                    <a:pt x="255" y="241"/>
                  </a:lnTo>
                  <a:lnTo>
                    <a:pt x="256" y="235"/>
                  </a:lnTo>
                  <a:lnTo>
                    <a:pt x="257" y="230"/>
                  </a:lnTo>
                  <a:lnTo>
                    <a:pt x="260" y="224"/>
                  </a:lnTo>
                  <a:lnTo>
                    <a:pt x="264" y="220"/>
                  </a:lnTo>
                  <a:lnTo>
                    <a:pt x="269" y="216"/>
                  </a:lnTo>
                  <a:lnTo>
                    <a:pt x="273" y="214"/>
                  </a:lnTo>
                  <a:lnTo>
                    <a:pt x="280" y="211"/>
                  </a:lnTo>
                  <a:lnTo>
                    <a:pt x="285" y="211"/>
                  </a:lnTo>
                  <a:close/>
                  <a:moveTo>
                    <a:pt x="511" y="301"/>
                  </a:moveTo>
                  <a:lnTo>
                    <a:pt x="516" y="301"/>
                  </a:lnTo>
                  <a:lnTo>
                    <a:pt x="521" y="302"/>
                  </a:lnTo>
                  <a:lnTo>
                    <a:pt x="526" y="306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5" y="313"/>
                  </a:lnTo>
                  <a:lnTo>
                    <a:pt x="538" y="319"/>
                  </a:lnTo>
                  <a:lnTo>
                    <a:pt x="540" y="325"/>
                  </a:lnTo>
                  <a:lnTo>
                    <a:pt x="541" y="331"/>
                  </a:lnTo>
                  <a:lnTo>
                    <a:pt x="540" y="337"/>
                  </a:lnTo>
                  <a:lnTo>
                    <a:pt x="539" y="343"/>
                  </a:lnTo>
                  <a:lnTo>
                    <a:pt x="536" y="347"/>
                  </a:lnTo>
                  <a:lnTo>
                    <a:pt x="532" y="353"/>
                  </a:lnTo>
                  <a:lnTo>
                    <a:pt x="527" y="356"/>
                  </a:lnTo>
                  <a:lnTo>
                    <a:pt x="523" y="359"/>
                  </a:lnTo>
                  <a:lnTo>
                    <a:pt x="516" y="360"/>
                  </a:lnTo>
                  <a:lnTo>
                    <a:pt x="511" y="361"/>
                  </a:lnTo>
                  <a:lnTo>
                    <a:pt x="505" y="360"/>
                  </a:lnTo>
                  <a:lnTo>
                    <a:pt x="499" y="359"/>
                  </a:lnTo>
                  <a:lnTo>
                    <a:pt x="494" y="356"/>
                  </a:lnTo>
                  <a:lnTo>
                    <a:pt x="490" y="353"/>
                  </a:lnTo>
                  <a:lnTo>
                    <a:pt x="486" y="349"/>
                  </a:lnTo>
                  <a:lnTo>
                    <a:pt x="483" y="343"/>
                  </a:lnTo>
                  <a:lnTo>
                    <a:pt x="481" y="337"/>
                  </a:lnTo>
                  <a:lnTo>
                    <a:pt x="481" y="331"/>
                  </a:lnTo>
                  <a:lnTo>
                    <a:pt x="481" y="325"/>
                  </a:lnTo>
                  <a:lnTo>
                    <a:pt x="483" y="320"/>
                  </a:lnTo>
                  <a:lnTo>
                    <a:pt x="486" y="314"/>
                  </a:lnTo>
                  <a:lnTo>
                    <a:pt x="490" y="310"/>
                  </a:lnTo>
                  <a:lnTo>
                    <a:pt x="494" y="307"/>
                  </a:lnTo>
                  <a:lnTo>
                    <a:pt x="499" y="304"/>
                  </a:lnTo>
                  <a:lnTo>
                    <a:pt x="505" y="301"/>
                  </a:lnTo>
                  <a:lnTo>
                    <a:pt x="511" y="301"/>
                  </a:lnTo>
                  <a:lnTo>
                    <a:pt x="511" y="301"/>
                  </a:lnTo>
                  <a:close/>
                  <a:moveTo>
                    <a:pt x="736" y="30"/>
                  </a:moveTo>
                  <a:lnTo>
                    <a:pt x="742" y="31"/>
                  </a:lnTo>
                  <a:lnTo>
                    <a:pt x="748" y="33"/>
                  </a:lnTo>
                  <a:lnTo>
                    <a:pt x="753" y="36"/>
                  </a:lnTo>
                  <a:lnTo>
                    <a:pt x="757" y="39"/>
                  </a:lnTo>
                  <a:lnTo>
                    <a:pt x="762" y="43"/>
                  </a:lnTo>
                  <a:lnTo>
                    <a:pt x="764" y="49"/>
                  </a:lnTo>
                  <a:lnTo>
                    <a:pt x="766" y="55"/>
                  </a:lnTo>
                  <a:lnTo>
                    <a:pt x="766" y="60"/>
                  </a:lnTo>
                  <a:lnTo>
                    <a:pt x="766" y="67"/>
                  </a:lnTo>
                  <a:lnTo>
                    <a:pt x="764" y="72"/>
                  </a:lnTo>
                  <a:lnTo>
                    <a:pt x="762" y="78"/>
                  </a:lnTo>
                  <a:lnTo>
                    <a:pt x="757" y="82"/>
                  </a:lnTo>
                  <a:lnTo>
                    <a:pt x="753" y="85"/>
                  </a:lnTo>
                  <a:lnTo>
                    <a:pt x="748" y="88"/>
                  </a:lnTo>
                  <a:lnTo>
                    <a:pt x="742" y="90"/>
                  </a:lnTo>
                  <a:lnTo>
                    <a:pt x="736" y="90"/>
                  </a:lnTo>
                  <a:lnTo>
                    <a:pt x="731" y="90"/>
                  </a:lnTo>
                  <a:lnTo>
                    <a:pt x="724" y="88"/>
                  </a:lnTo>
                  <a:lnTo>
                    <a:pt x="720" y="85"/>
                  </a:lnTo>
                  <a:lnTo>
                    <a:pt x="716" y="82"/>
                  </a:lnTo>
                  <a:lnTo>
                    <a:pt x="711" y="78"/>
                  </a:lnTo>
                  <a:lnTo>
                    <a:pt x="708" y="72"/>
                  </a:lnTo>
                  <a:lnTo>
                    <a:pt x="707" y="67"/>
                  </a:lnTo>
                  <a:lnTo>
                    <a:pt x="706" y="60"/>
                  </a:lnTo>
                  <a:lnTo>
                    <a:pt x="707" y="55"/>
                  </a:lnTo>
                  <a:lnTo>
                    <a:pt x="708" y="49"/>
                  </a:lnTo>
                  <a:lnTo>
                    <a:pt x="711" y="43"/>
                  </a:lnTo>
                  <a:lnTo>
                    <a:pt x="716" y="39"/>
                  </a:lnTo>
                  <a:lnTo>
                    <a:pt x="720" y="36"/>
                  </a:lnTo>
                  <a:lnTo>
                    <a:pt x="724" y="33"/>
                  </a:lnTo>
                  <a:lnTo>
                    <a:pt x="731" y="31"/>
                  </a:lnTo>
                  <a:lnTo>
                    <a:pt x="736" y="30"/>
                  </a:lnTo>
                  <a:lnTo>
                    <a:pt x="736" y="30"/>
                  </a:lnTo>
                  <a:close/>
                  <a:moveTo>
                    <a:pt x="60" y="496"/>
                  </a:moveTo>
                  <a:lnTo>
                    <a:pt x="66" y="496"/>
                  </a:lnTo>
                  <a:lnTo>
                    <a:pt x="72" y="495"/>
                  </a:lnTo>
                  <a:lnTo>
                    <a:pt x="77" y="494"/>
                  </a:lnTo>
                  <a:lnTo>
                    <a:pt x="84" y="492"/>
                  </a:lnTo>
                  <a:lnTo>
                    <a:pt x="89" y="489"/>
                  </a:lnTo>
                  <a:lnTo>
                    <a:pt x="93" y="487"/>
                  </a:lnTo>
                  <a:lnTo>
                    <a:pt x="98" y="482"/>
                  </a:lnTo>
                  <a:lnTo>
                    <a:pt x="102" y="479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3" y="465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8"/>
                  </a:lnTo>
                  <a:lnTo>
                    <a:pt x="120" y="443"/>
                  </a:lnTo>
                  <a:lnTo>
                    <a:pt x="120" y="436"/>
                  </a:lnTo>
                  <a:lnTo>
                    <a:pt x="119" y="429"/>
                  </a:lnTo>
                  <a:lnTo>
                    <a:pt x="118" y="422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1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6" y="300"/>
                  </a:lnTo>
                  <a:lnTo>
                    <a:pt x="285" y="301"/>
                  </a:lnTo>
                  <a:lnTo>
                    <a:pt x="292" y="300"/>
                  </a:lnTo>
                  <a:lnTo>
                    <a:pt x="300" y="299"/>
                  </a:lnTo>
                  <a:lnTo>
                    <a:pt x="306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6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1"/>
                  </a:lnTo>
                  <a:lnTo>
                    <a:pt x="451" y="338"/>
                  </a:lnTo>
                  <a:lnTo>
                    <a:pt x="452" y="343"/>
                  </a:lnTo>
                  <a:lnTo>
                    <a:pt x="453" y="350"/>
                  </a:lnTo>
                  <a:lnTo>
                    <a:pt x="455" y="355"/>
                  </a:lnTo>
                  <a:lnTo>
                    <a:pt x="457" y="360"/>
                  </a:lnTo>
                  <a:lnTo>
                    <a:pt x="461" y="365"/>
                  </a:lnTo>
                  <a:lnTo>
                    <a:pt x="464" y="370"/>
                  </a:lnTo>
                  <a:lnTo>
                    <a:pt x="468" y="374"/>
                  </a:lnTo>
                  <a:lnTo>
                    <a:pt x="472" y="377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7" y="387"/>
                  </a:lnTo>
                  <a:lnTo>
                    <a:pt x="493" y="388"/>
                  </a:lnTo>
                  <a:lnTo>
                    <a:pt x="498" y="390"/>
                  </a:lnTo>
                  <a:lnTo>
                    <a:pt x="505" y="391"/>
                  </a:lnTo>
                  <a:lnTo>
                    <a:pt x="511" y="391"/>
                  </a:lnTo>
                  <a:lnTo>
                    <a:pt x="517" y="391"/>
                  </a:lnTo>
                  <a:lnTo>
                    <a:pt x="523" y="390"/>
                  </a:lnTo>
                  <a:lnTo>
                    <a:pt x="529" y="388"/>
                  </a:lnTo>
                  <a:lnTo>
                    <a:pt x="535" y="387"/>
                  </a:lnTo>
                  <a:lnTo>
                    <a:pt x="540" y="384"/>
                  </a:lnTo>
                  <a:lnTo>
                    <a:pt x="544" y="381"/>
                  </a:lnTo>
                  <a:lnTo>
                    <a:pt x="550" y="377"/>
                  </a:lnTo>
                  <a:lnTo>
                    <a:pt x="554" y="373"/>
                  </a:lnTo>
                  <a:lnTo>
                    <a:pt x="557" y="370"/>
                  </a:lnTo>
                  <a:lnTo>
                    <a:pt x="560" y="365"/>
                  </a:lnTo>
                  <a:lnTo>
                    <a:pt x="564" y="360"/>
                  </a:lnTo>
                  <a:lnTo>
                    <a:pt x="567" y="355"/>
                  </a:lnTo>
                  <a:lnTo>
                    <a:pt x="568" y="350"/>
                  </a:lnTo>
                  <a:lnTo>
                    <a:pt x="570" y="343"/>
                  </a:lnTo>
                  <a:lnTo>
                    <a:pt x="571" y="338"/>
                  </a:lnTo>
                  <a:lnTo>
                    <a:pt x="571" y="331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59" y="296"/>
                  </a:lnTo>
                  <a:lnTo>
                    <a:pt x="710" y="115"/>
                  </a:lnTo>
                  <a:lnTo>
                    <a:pt x="717" y="117"/>
                  </a:lnTo>
                  <a:lnTo>
                    <a:pt x="723" y="119"/>
                  </a:lnTo>
                  <a:lnTo>
                    <a:pt x="730" y="120"/>
                  </a:lnTo>
                  <a:lnTo>
                    <a:pt x="736" y="120"/>
                  </a:lnTo>
                  <a:lnTo>
                    <a:pt x="742" y="120"/>
                  </a:lnTo>
                  <a:lnTo>
                    <a:pt x="749" y="119"/>
                  </a:lnTo>
                  <a:lnTo>
                    <a:pt x="754" y="118"/>
                  </a:lnTo>
                  <a:lnTo>
                    <a:pt x="760" y="116"/>
                  </a:lnTo>
                  <a:lnTo>
                    <a:pt x="765" y="114"/>
                  </a:lnTo>
                  <a:lnTo>
                    <a:pt x="770" y="111"/>
                  </a:lnTo>
                  <a:lnTo>
                    <a:pt x="775" y="106"/>
                  </a:lnTo>
                  <a:lnTo>
                    <a:pt x="779" y="103"/>
                  </a:lnTo>
                  <a:lnTo>
                    <a:pt x="783" y="99"/>
                  </a:lnTo>
                  <a:lnTo>
                    <a:pt x="786" y="95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4" y="79"/>
                  </a:lnTo>
                  <a:lnTo>
                    <a:pt x="795" y="73"/>
                  </a:lnTo>
                  <a:lnTo>
                    <a:pt x="796" y="67"/>
                  </a:lnTo>
                  <a:lnTo>
                    <a:pt x="796" y="60"/>
                  </a:lnTo>
                  <a:lnTo>
                    <a:pt x="796" y="54"/>
                  </a:lnTo>
                  <a:lnTo>
                    <a:pt x="795" y="49"/>
                  </a:lnTo>
                  <a:lnTo>
                    <a:pt x="794" y="43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6" y="27"/>
                  </a:lnTo>
                  <a:lnTo>
                    <a:pt x="783" y="23"/>
                  </a:lnTo>
                  <a:lnTo>
                    <a:pt x="779" y="19"/>
                  </a:lnTo>
                  <a:lnTo>
                    <a:pt x="775" y="14"/>
                  </a:lnTo>
                  <a:lnTo>
                    <a:pt x="770" y="11"/>
                  </a:lnTo>
                  <a:lnTo>
                    <a:pt x="765" y="8"/>
                  </a:lnTo>
                  <a:lnTo>
                    <a:pt x="760" y="5"/>
                  </a:lnTo>
                  <a:lnTo>
                    <a:pt x="754" y="4"/>
                  </a:lnTo>
                  <a:lnTo>
                    <a:pt x="749" y="1"/>
                  </a:lnTo>
                  <a:lnTo>
                    <a:pt x="742" y="0"/>
                  </a:lnTo>
                  <a:lnTo>
                    <a:pt x="736" y="0"/>
                  </a:lnTo>
                  <a:lnTo>
                    <a:pt x="731" y="0"/>
                  </a:lnTo>
                  <a:lnTo>
                    <a:pt x="724" y="1"/>
                  </a:lnTo>
                  <a:lnTo>
                    <a:pt x="719" y="4"/>
                  </a:lnTo>
                  <a:lnTo>
                    <a:pt x="712" y="5"/>
                  </a:lnTo>
                  <a:lnTo>
                    <a:pt x="708" y="8"/>
                  </a:lnTo>
                  <a:lnTo>
                    <a:pt x="703" y="11"/>
                  </a:lnTo>
                  <a:lnTo>
                    <a:pt x="698" y="14"/>
                  </a:lnTo>
                  <a:lnTo>
                    <a:pt x="694" y="19"/>
                  </a:lnTo>
                  <a:lnTo>
                    <a:pt x="690" y="22"/>
                  </a:lnTo>
                  <a:lnTo>
                    <a:pt x="687" y="27"/>
                  </a:lnTo>
                  <a:lnTo>
                    <a:pt x="683" y="31"/>
                  </a:lnTo>
                  <a:lnTo>
                    <a:pt x="681" y="37"/>
                  </a:lnTo>
                  <a:lnTo>
                    <a:pt x="679" y="43"/>
                  </a:lnTo>
                  <a:lnTo>
                    <a:pt x="677" y="49"/>
                  </a:lnTo>
                  <a:lnTo>
                    <a:pt x="676" y="54"/>
                  </a:lnTo>
                  <a:lnTo>
                    <a:pt x="676" y="60"/>
                  </a:lnTo>
                  <a:lnTo>
                    <a:pt x="677" y="70"/>
                  </a:lnTo>
                  <a:lnTo>
                    <a:pt x="679" y="80"/>
                  </a:lnTo>
                  <a:lnTo>
                    <a:pt x="682" y="88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0" y="275"/>
                  </a:lnTo>
                  <a:lnTo>
                    <a:pt x="524" y="272"/>
                  </a:lnTo>
                  <a:lnTo>
                    <a:pt x="517" y="271"/>
                  </a:lnTo>
                  <a:lnTo>
                    <a:pt x="511" y="271"/>
                  </a:lnTo>
                  <a:lnTo>
                    <a:pt x="504" y="271"/>
                  </a:lnTo>
                  <a:lnTo>
                    <a:pt x="496" y="272"/>
                  </a:lnTo>
                  <a:lnTo>
                    <a:pt x="490" y="275"/>
                  </a:lnTo>
                  <a:lnTo>
                    <a:pt x="483" y="278"/>
                  </a:lnTo>
                  <a:lnTo>
                    <a:pt x="478" y="281"/>
                  </a:lnTo>
                  <a:lnTo>
                    <a:pt x="472" y="285"/>
                  </a:lnTo>
                  <a:lnTo>
                    <a:pt x="467" y="291"/>
                  </a:lnTo>
                  <a:lnTo>
                    <a:pt x="463" y="296"/>
                  </a:lnTo>
                  <a:lnTo>
                    <a:pt x="345" y="249"/>
                  </a:lnTo>
                  <a:lnTo>
                    <a:pt x="345" y="245"/>
                  </a:lnTo>
                  <a:lnTo>
                    <a:pt x="345" y="241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2"/>
                  </a:lnTo>
                  <a:lnTo>
                    <a:pt x="335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2"/>
                  </a:lnTo>
                  <a:lnTo>
                    <a:pt x="291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2"/>
                  </a:lnTo>
                  <a:lnTo>
                    <a:pt x="268" y="184"/>
                  </a:lnTo>
                  <a:lnTo>
                    <a:pt x="261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7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2" y="212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1"/>
                  </a:lnTo>
                  <a:lnTo>
                    <a:pt x="226" y="248"/>
                  </a:lnTo>
                  <a:lnTo>
                    <a:pt x="227" y="255"/>
                  </a:lnTo>
                  <a:lnTo>
                    <a:pt x="229" y="262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3"/>
                  </a:lnTo>
                  <a:lnTo>
                    <a:pt x="78" y="380"/>
                  </a:lnTo>
                  <a:lnTo>
                    <a:pt x="69" y="377"/>
                  </a:lnTo>
                  <a:lnTo>
                    <a:pt x="60" y="376"/>
                  </a:lnTo>
                  <a:lnTo>
                    <a:pt x="54" y="376"/>
                  </a:lnTo>
                  <a:lnTo>
                    <a:pt x="47" y="377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4"/>
                  </a:lnTo>
                  <a:lnTo>
                    <a:pt x="26" y="387"/>
                  </a:lnTo>
                  <a:lnTo>
                    <a:pt x="21" y="390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10" y="403"/>
                  </a:lnTo>
                  <a:lnTo>
                    <a:pt x="6" y="407"/>
                  </a:lnTo>
                  <a:lnTo>
                    <a:pt x="4" y="413"/>
                  </a:lnTo>
                  <a:lnTo>
                    <a:pt x="2" y="418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6"/>
                  </a:lnTo>
                  <a:lnTo>
                    <a:pt x="0" y="443"/>
                  </a:lnTo>
                  <a:lnTo>
                    <a:pt x="1" y="448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5"/>
                  </a:lnTo>
                  <a:lnTo>
                    <a:pt x="10" y="470"/>
                  </a:lnTo>
                  <a:lnTo>
                    <a:pt x="13" y="475"/>
                  </a:lnTo>
                  <a:lnTo>
                    <a:pt x="17" y="479"/>
                  </a:lnTo>
                  <a:lnTo>
                    <a:pt x="21" y="482"/>
                  </a:lnTo>
                  <a:lnTo>
                    <a:pt x="26" y="487"/>
                  </a:lnTo>
                  <a:lnTo>
                    <a:pt x="31" y="489"/>
                  </a:lnTo>
                  <a:lnTo>
                    <a:pt x="36" y="492"/>
                  </a:lnTo>
                  <a:lnTo>
                    <a:pt x="42" y="494"/>
                  </a:lnTo>
                  <a:lnTo>
                    <a:pt x="47" y="495"/>
                  </a:lnTo>
                  <a:lnTo>
                    <a:pt x="54" y="496"/>
                  </a:lnTo>
                  <a:lnTo>
                    <a:pt x="60" y="4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803" name="Picture 802"/>
          <p:cNvPicPr/>
          <p:nvPr/>
        </p:nvPicPr>
        <p:blipFill>
          <a:blip r:embed="rId4"/>
          <a:stretch/>
        </p:blipFill>
        <p:spPr>
          <a:xfrm>
            <a:off x="6162480" y="2237400"/>
            <a:ext cx="2491920" cy="3491640"/>
          </a:xfrm>
          <a:prstGeom prst="rect">
            <a:avLst/>
          </a:prstGeom>
          <a:ln>
            <a:noFill/>
          </a:ln>
        </p:spPr>
      </p:pic>
      <p:pic>
        <p:nvPicPr>
          <p:cNvPr id="804" name="Picture 803"/>
          <p:cNvPicPr/>
          <p:nvPr/>
        </p:nvPicPr>
        <p:blipFill>
          <a:blip r:embed="rId5"/>
          <a:stretch/>
        </p:blipFill>
        <p:spPr>
          <a:xfrm>
            <a:off x="3549240" y="2264400"/>
            <a:ext cx="2286000" cy="3498120"/>
          </a:xfrm>
          <a:prstGeom prst="rect">
            <a:avLst/>
          </a:prstGeom>
          <a:ln>
            <a:noFill/>
          </a:ln>
        </p:spPr>
      </p:pic>
      <p:sp>
        <p:nvSpPr>
          <p:cNvPr id="805" name="CustomShape 33"/>
          <p:cNvSpPr/>
          <p:nvPr/>
        </p:nvSpPr>
        <p:spPr>
          <a:xfrm>
            <a:off x="9966960" y="1280160"/>
            <a:ext cx="200880" cy="20570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6" name="CustomShape 34"/>
          <p:cNvSpPr/>
          <p:nvPr/>
        </p:nvSpPr>
        <p:spPr>
          <a:xfrm>
            <a:off x="9390960" y="1884240"/>
            <a:ext cx="200880" cy="14626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7" name="CustomShape 35"/>
          <p:cNvSpPr/>
          <p:nvPr/>
        </p:nvSpPr>
        <p:spPr>
          <a:xfrm>
            <a:off x="10506960" y="1554480"/>
            <a:ext cx="200880" cy="17827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CustomShape 1"/>
          <p:cNvSpPr/>
          <p:nvPr/>
        </p:nvSpPr>
        <p:spPr>
          <a:xfrm>
            <a:off x="640080" y="1011600"/>
            <a:ext cx="10972080" cy="435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Successfully reduce the cost of clean energy.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Set up charging station for fleet of fuel efficient vehicles.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Accurately brought down homeowners electricity bill per month.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Serves 14 states, 25000 customers with 25 local operating centers.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Helps the environment by wasting less energy and requiring less new energy production (energy efficiency).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Recognized with environmental leadership awards by Aspen Institute and Actera.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Recognized as the a Green Power Supplier of the year by DOE in 2010.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09" name="CustomShape 2"/>
          <p:cNvSpPr/>
          <p:nvPr/>
        </p:nvSpPr>
        <p:spPr>
          <a:xfrm>
            <a:off x="2732760" y="241920"/>
            <a:ext cx="6724440" cy="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83D65"/>
                </a:solidFill>
                <a:latin typeface="Quattrocento Sans"/>
                <a:ea typeface="Quattrocento Sans"/>
              </a:rPr>
              <a:t>CONCLUSION OF THE PROJECT PLAN</a:t>
            </a:r>
            <a:endParaRPr lang="en-US" sz="2800" b="0" strike="noStrike" spc="-1">
              <a:latin typeface="Arial"/>
            </a:endParaRPr>
          </a:p>
        </p:txBody>
      </p:sp>
      <p:grpSp>
        <p:nvGrpSpPr>
          <p:cNvPr id="810" name="Group 3"/>
          <p:cNvGrpSpPr/>
          <p:nvPr/>
        </p:nvGrpSpPr>
        <p:grpSpPr>
          <a:xfrm>
            <a:off x="600480" y="914400"/>
            <a:ext cx="2502720" cy="4748400"/>
            <a:chOff x="600480" y="914400"/>
            <a:chExt cx="2502720" cy="4748400"/>
          </a:xfrm>
        </p:grpSpPr>
        <p:sp>
          <p:nvSpPr>
            <p:cNvPr id="811" name="CustomShape 4"/>
            <p:cNvSpPr/>
            <p:nvPr/>
          </p:nvSpPr>
          <p:spPr>
            <a:xfrm>
              <a:off x="600480" y="5600880"/>
              <a:ext cx="2502720" cy="61920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2" name="CustomShape 5"/>
            <p:cNvSpPr/>
            <p:nvPr/>
          </p:nvSpPr>
          <p:spPr>
            <a:xfrm>
              <a:off x="600480" y="914400"/>
              <a:ext cx="2502720" cy="61920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13" name="Group 6"/>
          <p:cNvGrpSpPr/>
          <p:nvPr/>
        </p:nvGrpSpPr>
        <p:grpSpPr>
          <a:xfrm>
            <a:off x="3188520" y="914400"/>
            <a:ext cx="2502720" cy="4748400"/>
            <a:chOff x="3188520" y="914400"/>
            <a:chExt cx="2502720" cy="4748400"/>
          </a:xfrm>
        </p:grpSpPr>
        <p:sp>
          <p:nvSpPr>
            <p:cNvPr id="814" name="CustomShape 7"/>
            <p:cNvSpPr/>
            <p:nvPr/>
          </p:nvSpPr>
          <p:spPr>
            <a:xfrm>
              <a:off x="3188520" y="5600880"/>
              <a:ext cx="2502720" cy="61920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5" name="CustomShape 8"/>
            <p:cNvSpPr/>
            <p:nvPr/>
          </p:nvSpPr>
          <p:spPr>
            <a:xfrm>
              <a:off x="3188520" y="914400"/>
              <a:ext cx="2502720" cy="61920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16" name="Group 9"/>
          <p:cNvGrpSpPr/>
          <p:nvPr/>
        </p:nvGrpSpPr>
        <p:grpSpPr>
          <a:xfrm>
            <a:off x="5776200" y="914400"/>
            <a:ext cx="2502720" cy="4748400"/>
            <a:chOff x="5776200" y="914400"/>
            <a:chExt cx="2502720" cy="4748400"/>
          </a:xfrm>
        </p:grpSpPr>
        <p:sp>
          <p:nvSpPr>
            <p:cNvPr id="817" name="CustomShape 10"/>
            <p:cNvSpPr/>
            <p:nvPr/>
          </p:nvSpPr>
          <p:spPr>
            <a:xfrm>
              <a:off x="5776200" y="5600880"/>
              <a:ext cx="2502720" cy="61920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8" name="CustomShape 11"/>
            <p:cNvSpPr/>
            <p:nvPr/>
          </p:nvSpPr>
          <p:spPr>
            <a:xfrm>
              <a:off x="5776200" y="914400"/>
              <a:ext cx="2502720" cy="61920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19" name="Group 12"/>
          <p:cNvGrpSpPr/>
          <p:nvPr/>
        </p:nvGrpSpPr>
        <p:grpSpPr>
          <a:xfrm>
            <a:off x="8386560" y="914400"/>
            <a:ext cx="3132000" cy="4757040"/>
            <a:chOff x="8386560" y="914400"/>
            <a:chExt cx="3132000" cy="4757040"/>
          </a:xfrm>
        </p:grpSpPr>
        <p:sp>
          <p:nvSpPr>
            <p:cNvPr id="820" name="CustomShape 13"/>
            <p:cNvSpPr/>
            <p:nvPr/>
          </p:nvSpPr>
          <p:spPr>
            <a:xfrm>
              <a:off x="8386560" y="5609160"/>
              <a:ext cx="3132000" cy="62280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1" name="CustomShape 14"/>
            <p:cNvSpPr/>
            <p:nvPr/>
          </p:nvSpPr>
          <p:spPr>
            <a:xfrm>
              <a:off x="8386560" y="914400"/>
              <a:ext cx="3132000" cy="62280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22" name="Group 15"/>
          <p:cNvGrpSpPr/>
          <p:nvPr/>
        </p:nvGrpSpPr>
        <p:grpSpPr>
          <a:xfrm>
            <a:off x="9586080" y="1457280"/>
            <a:ext cx="1392120" cy="1318680"/>
            <a:chOff x="9586080" y="1457280"/>
            <a:chExt cx="1392120" cy="1318680"/>
          </a:xfrm>
        </p:grpSpPr>
        <p:sp>
          <p:nvSpPr>
            <p:cNvPr id="823" name="CustomShape 16"/>
            <p:cNvSpPr/>
            <p:nvPr/>
          </p:nvSpPr>
          <p:spPr>
            <a:xfrm>
              <a:off x="9594720" y="1466640"/>
              <a:ext cx="1301400" cy="1299960"/>
            </a:xfrm>
            <a:custGeom>
              <a:avLst/>
              <a:gdLst/>
              <a:ahLst/>
              <a:cxnLst/>
              <a:rect l="l" t="t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4" name="CustomShape 17"/>
            <p:cNvSpPr/>
            <p:nvPr/>
          </p:nvSpPr>
          <p:spPr>
            <a:xfrm>
              <a:off x="9586080" y="1457280"/>
              <a:ext cx="1319040" cy="1318680"/>
            </a:xfrm>
            <a:custGeom>
              <a:avLst/>
              <a:gdLst/>
              <a:ahLst/>
              <a:cxnLst/>
              <a:rect l="l" t="t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5" name="CustomShape 18"/>
            <p:cNvSpPr/>
            <p:nvPr/>
          </p:nvSpPr>
          <p:spPr>
            <a:xfrm>
              <a:off x="9695880" y="1567440"/>
              <a:ext cx="1099080" cy="1098720"/>
            </a:xfrm>
            <a:custGeom>
              <a:avLst/>
              <a:gdLst/>
              <a:ahLst/>
              <a:cxnLst/>
              <a:rect l="l" t="t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6" name="CustomShape 19"/>
            <p:cNvSpPr/>
            <p:nvPr/>
          </p:nvSpPr>
          <p:spPr>
            <a:xfrm>
              <a:off x="9687240" y="1558440"/>
              <a:ext cx="1117080" cy="1116360"/>
            </a:xfrm>
            <a:custGeom>
              <a:avLst/>
              <a:gdLst/>
              <a:ahLst/>
              <a:cxnLst/>
              <a:rect l="l" t="t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7" name="CustomShape 20"/>
            <p:cNvSpPr/>
            <p:nvPr/>
          </p:nvSpPr>
          <p:spPr>
            <a:xfrm>
              <a:off x="9846360" y="2495160"/>
              <a:ext cx="798120" cy="171000"/>
            </a:xfrm>
            <a:custGeom>
              <a:avLst/>
              <a:gdLst/>
              <a:ahLst/>
              <a:cxnLst/>
              <a:rect l="l" t="t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8" name="CustomShape 21"/>
            <p:cNvSpPr/>
            <p:nvPr/>
          </p:nvSpPr>
          <p:spPr>
            <a:xfrm>
              <a:off x="9836640" y="2485800"/>
              <a:ext cx="817560" cy="189360"/>
            </a:xfrm>
            <a:custGeom>
              <a:avLst/>
              <a:gdLst/>
              <a:ahLst/>
              <a:cxnLst/>
              <a:rect l="l" t="t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9" name="CustomShape 22"/>
            <p:cNvSpPr/>
            <p:nvPr/>
          </p:nvSpPr>
          <p:spPr>
            <a:xfrm>
              <a:off x="10149840" y="2329200"/>
              <a:ext cx="213480" cy="126720"/>
            </a:xfrm>
            <a:custGeom>
              <a:avLst/>
              <a:gdLst/>
              <a:ahLst/>
              <a:cxnLst/>
              <a:rect l="l" t="t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0" name="CustomShape 23"/>
            <p:cNvSpPr/>
            <p:nvPr/>
          </p:nvSpPr>
          <p:spPr>
            <a:xfrm>
              <a:off x="10140480" y="2320200"/>
              <a:ext cx="232560" cy="145080"/>
            </a:xfrm>
            <a:custGeom>
              <a:avLst/>
              <a:gdLst/>
              <a:ahLst/>
              <a:cxnLst/>
              <a:rect l="l" t="t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1" name="CustomShape 24"/>
            <p:cNvSpPr/>
            <p:nvPr/>
          </p:nvSpPr>
          <p:spPr>
            <a:xfrm>
              <a:off x="9775080" y="1679760"/>
              <a:ext cx="959040" cy="689400"/>
            </a:xfrm>
            <a:custGeom>
              <a:avLst/>
              <a:gdLst/>
              <a:ahLst/>
              <a:cxnLst/>
              <a:rect l="l" t="t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2" name="CustomShape 25"/>
            <p:cNvSpPr/>
            <p:nvPr/>
          </p:nvSpPr>
          <p:spPr>
            <a:xfrm>
              <a:off x="9756720" y="1675440"/>
              <a:ext cx="977760" cy="707040"/>
            </a:xfrm>
            <a:custGeom>
              <a:avLst/>
              <a:gdLst/>
              <a:ahLst/>
              <a:cxnLst/>
              <a:rect l="l" t="t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3" name="CustomShape 26"/>
            <p:cNvSpPr/>
            <p:nvPr/>
          </p:nvSpPr>
          <p:spPr>
            <a:xfrm>
              <a:off x="9766080" y="2246760"/>
              <a:ext cx="959040" cy="126720"/>
            </a:xfrm>
            <a:custGeom>
              <a:avLst/>
              <a:gdLst/>
              <a:ahLst/>
              <a:cxnLst/>
              <a:rect l="l" t="t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4" name="CustomShape 27"/>
            <p:cNvSpPr/>
            <p:nvPr/>
          </p:nvSpPr>
          <p:spPr>
            <a:xfrm>
              <a:off x="9756720" y="2237400"/>
              <a:ext cx="977760" cy="145080"/>
            </a:xfrm>
            <a:custGeom>
              <a:avLst/>
              <a:gdLst/>
              <a:ahLst/>
              <a:cxnLst/>
              <a:rect l="l" t="t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5" name="CustomShape 28"/>
            <p:cNvSpPr/>
            <p:nvPr/>
          </p:nvSpPr>
          <p:spPr>
            <a:xfrm>
              <a:off x="10234800" y="2288160"/>
              <a:ext cx="43560" cy="43560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6" name="CustomShape 29"/>
            <p:cNvSpPr/>
            <p:nvPr/>
          </p:nvSpPr>
          <p:spPr>
            <a:xfrm>
              <a:off x="10089720" y="2458080"/>
              <a:ext cx="333720" cy="34560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7" name="CustomShape 30"/>
            <p:cNvSpPr/>
            <p:nvPr/>
          </p:nvSpPr>
          <p:spPr>
            <a:xfrm>
              <a:off x="10080720" y="2449440"/>
              <a:ext cx="351720" cy="52560"/>
            </a:xfrm>
            <a:custGeom>
              <a:avLst/>
              <a:gdLst/>
              <a:ahLst/>
              <a:cxnLst/>
              <a:rect l="l" t="t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8" name="CustomShape 31"/>
            <p:cNvSpPr/>
            <p:nvPr/>
          </p:nvSpPr>
          <p:spPr>
            <a:xfrm>
              <a:off x="10493640" y="2273040"/>
              <a:ext cx="367920" cy="418680"/>
            </a:xfrm>
            <a:custGeom>
              <a:avLst/>
              <a:gdLst/>
              <a:ahLst/>
              <a:cxnLst/>
              <a:rect l="l" t="t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9" name="CustomShape 32"/>
            <p:cNvSpPr/>
            <p:nvPr/>
          </p:nvSpPr>
          <p:spPr>
            <a:xfrm>
              <a:off x="10530720" y="2296080"/>
              <a:ext cx="339840" cy="403200"/>
            </a:xfrm>
            <a:custGeom>
              <a:avLst/>
              <a:gdLst/>
              <a:ahLst/>
              <a:cxnLst/>
              <a:rect l="l" t="t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0" name="CustomShape 33"/>
            <p:cNvSpPr/>
            <p:nvPr/>
          </p:nvSpPr>
          <p:spPr>
            <a:xfrm>
              <a:off x="10486440" y="2270880"/>
              <a:ext cx="277560" cy="212760"/>
            </a:xfrm>
            <a:custGeom>
              <a:avLst/>
              <a:gdLst/>
              <a:ahLst/>
              <a:cxnLst/>
              <a:rect l="l" t="t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1" name="CustomShape 34"/>
            <p:cNvSpPr/>
            <p:nvPr/>
          </p:nvSpPr>
          <p:spPr>
            <a:xfrm>
              <a:off x="10493640" y="2270880"/>
              <a:ext cx="288360" cy="346320"/>
            </a:xfrm>
            <a:custGeom>
              <a:avLst/>
              <a:gdLst/>
              <a:ahLst/>
              <a:cxnLst/>
              <a:rect l="l" t="t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2" name="CustomShape 35"/>
            <p:cNvSpPr/>
            <p:nvPr/>
          </p:nvSpPr>
          <p:spPr>
            <a:xfrm>
              <a:off x="10481760" y="2503800"/>
              <a:ext cx="141480" cy="95760"/>
            </a:xfrm>
            <a:custGeom>
              <a:avLst/>
              <a:gdLst/>
              <a:ahLst/>
              <a:cxnLst/>
              <a:rect l="l" t="t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3" name="CustomShape 36"/>
            <p:cNvSpPr/>
            <p:nvPr/>
          </p:nvSpPr>
          <p:spPr>
            <a:xfrm>
              <a:off x="10483200" y="2485800"/>
              <a:ext cx="171000" cy="131400"/>
            </a:xfrm>
            <a:custGeom>
              <a:avLst/>
              <a:gdLst/>
              <a:ahLst/>
              <a:cxnLst/>
              <a:rect l="l" t="t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4" name="CustomShape 37"/>
            <p:cNvSpPr/>
            <p:nvPr/>
          </p:nvSpPr>
          <p:spPr>
            <a:xfrm>
              <a:off x="10544040" y="2272680"/>
              <a:ext cx="172080" cy="91800"/>
            </a:xfrm>
            <a:custGeom>
              <a:avLst/>
              <a:gdLst/>
              <a:ahLst/>
              <a:cxnLst/>
              <a:rect l="l" t="t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5" name="CustomShape 38"/>
            <p:cNvSpPr/>
            <p:nvPr/>
          </p:nvSpPr>
          <p:spPr>
            <a:xfrm>
              <a:off x="10530720" y="2270880"/>
              <a:ext cx="203760" cy="111600"/>
            </a:xfrm>
            <a:custGeom>
              <a:avLst/>
              <a:gdLst/>
              <a:ahLst/>
              <a:cxnLst/>
              <a:rect l="l" t="t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6" name="CustomShape 39"/>
            <p:cNvSpPr/>
            <p:nvPr/>
          </p:nvSpPr>
          <p:spPr>
            <a:xfrm>
              <a:off x="10546200" y="2322360"/>
              <a:ext cx="432000" cy="4312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7" name="CustomShape 40"/>
            <p:cNvSpPr/>
            <p:nvPr/>
          </p:nvSpPr>
          <p:spPr>
            <a:xfrm>
              <a:off x="10611000" y="2333880"/>
              <a:ext cx="353520" cy="419400"/>
            </a:xfrm>
            <a:custGeom>
              <a:avLst/>
              <a:gdLst/>
              <a:ahLst/>
              <a:cxnLst/>
              <a:rect l="l" t="t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8" name="CustomShape 41"/>
            <p:cNvSpPr/>
            <p:nvPr/>
          </p:nvSpPr>
          <p:spPr>
            <a:xfrm>
              <a:off x="10523880" y="2313360"/>
              <a:ext cx="449640" cy="448920"/>
            </a:xfrm>
            <a:custGeom>
              <a:avLst/>
              <a:gdLst/>
              <a:ahLst/>
              <a:cxnLst/>
              <a:rect l="l" t="t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849" name="Group 42"/>
            <p:cNvGrpSpPr/>
            <p:nvPr/>
          </p:nvGrpSpPr>
          <p:grpSpPr>
            <a:xfrm>
              <a:off x="10675800" y="2408400"/>
              <a:ext cx="168480" cy="276120"/>
              <a:chOff x="10675800" y="2408400"/>
              <a:chExt cx="168480" cy="276120"/>
            </a:xfrm>
          </p:grpSpPr>
          <p:sp>
            <p:nvSpPr>
              <p:cNvPr id="850" name="CustomShape 43"/>
              <p:cNvSpPr/>
              <p:nvPr/>
            </p:nvSpPr>
            <p:spPr>
              <a:xfrm>
                <a:off x="10675800" y="2505960"/>
                <a:ext cx="101880" cy="178560"/>
              </a:xfrm>
              <a:custGeom>
                <a:avLst/>
                <a:gdLst/>
                <a:ahLst/>
                <a:cxnLst/>
                <a:rect l="l" t="t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520">
                <a:solidFill>
                  <a:srgbClr val="7AC2F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1" name="CustomShape 44"/>
              <p:cNvSpPr/>
              <p:nvPr/>
            </p:nvSpPr>
            <p:spPr>
              <a:xfrm>
                <a:off x="10742400" y="2505960"/>
                <a:ext cx="101880" cy="178560"/>
              </a:xfrm>
              <a:custGeom>
                <a:avLst/>
                <a:gdLst/>
                <a:ahLst/>
                <a:cxnLst/>
                <a:rect l="l" t="t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520">
                <a:solidFill>
                  <a:srgbClr val="7AC2F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2" name="CustomShape 45"/>
              <p:cNvSpPr/>
              <p:nvPr/>
            </p:nvSpPr>
            <p:spPr>
              <a:xfrm>
                <a:off x="10675800" y="2408400"/>
                <a:ext cx="168480" cy="167040"/>
              </a:xfrm>
              <a:prstGeom prst="ellipse">
                <a:avLst/>
              </a:prstGeom>
              <a:solidFill>
                <a:srgbClr val="E4F3FE"/>
              </a:solidFill>
              <a:ln w="20520">
                <a:solidFill>
                  <a:srgbClr val="7AC2F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3" name="CustomShape 46"/>
              <p:cNvSpPr/>
              <p:nvPr/>
            </p:nvSpPr>
            <p:spPr>
              <a:xfrm>
                <a:off x="10705320" y="2442960"/>
                <a:ext cx="10944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4" name="CustomShape 47"/>
              <p:cNvSpPr/>
              <p:nvPr/>
            </p:nvSpPr>
            <p:spPr>
              <a:xfrm>
                <a:off x="10696320" y="2435400"/>
                <a:ext cx="126000" cy="11952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855" name="CustomShape 48"/>
            <p:cNvSpPr/>
            <p:nvPr/>
          </p:nvSpPr>
          <p:spPr>
            <a:xfrm>
              <a:off x="9825120" y="1741320"/>
              <a:ext cx="833400" cy="443160"/>
            </a:xfrm>
            <a:prstGeom prst="rect">
              <a:avLst/>
            </a:prstGeom>
            <a:solidFill>
              <a:srgbClr val="FFFFFF"/>
            </a:solidFill>
            <a:ln w="22320">
              <a:solidFill>
                <a:srgbClr val="7AC2F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856" name="Group 49"/>
            <p:cNvGrpSpPr/>
            <p:nvPr/>
          </p:nvGrpSpPr>
          <p:grpSpPr>
            <a:xfrm>
              <a:off x="10158480" y="1838520"/>
              <a:ext cx="168480" cy="276120"/>
              <a:chOff x="10158480" y="1838520"/>
              <a:chExt cx="168480" cy="276120"/>
            </a:xfrm>
          </p:grpSpPr>
          <p:sp>
            <p:nvSpPr>
              <p:cNvPr id="857" name="CustomShape 50"/>
              <p:cNvSpPr/>
              <p:nvPr/>
            </p:nvSpPr>
            <p:spPr>
              <a:xfrm>
                <a:off x="10158480" y="1936080"/>
                <a:ext cx="101880" cy="178560"/>
              </a:xfrm>
              <a:custGeom>
                <a:avLst/>
                <a:gdLst/>
                <a:ahLst/>
                <a:cxnLst/>
                <a:rect l="l" t="t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320">
                <a:solidFill>
                  <a:srgbClr val="7AC2F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8" name="CustomShape 51"/>
              <p:cNvSpPr/>
              <p:nvPr/>
            </p:nvSpPr>
            <p:spPr>
              <a:xfrm>
                <a:off x="10225080" y="1936080"/>
                <a:ext cx="101880" cy="178560"/>
              </a:xfrm>
              <a:custGeom>
                <a:avLst/>
                <a:gdLst/>
                <a:ahLst/>
                <a:cxnLst/>
                <a:rect l="l" t="t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320">
                <a:solidFill>
                  <a:srgbClr val="7AC2F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9" name="CustomShape 52"/>
              <p:cNvSpPr/>
              <p:nvPr/>
            </p:nvSpPr>
            <p:spPr>
              <a:xfrm>
                <a:off x="10158480" y="1838520"/>
                <a:ext cx="168480" cy="167040"/>
              </a:xfrm>
              <a:prstGeom prst="ellipse">
                <a:avLst/>
              </a:prstGeom>
              <a:solidFill>
                <a:srgbClr val="E4F3FE"/>
              </a:solidFill>
              <a:ln w="22320">
                <a:solidFill>
                  <a:srgbClr val="7AC2F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0" name="CustomShape 53"/>
              <p:cNvSpPr/>
              <p:nvPr/>
            </p:nvSpPr>
            <p:spPr>
              <a:xfrm>
                <a:off x="10188000" y="1873080"/>
                <a:ext cx="10944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1" name="CustomShape 54"/>
              <p:cNvSpPr/>
              <p:nvPr/>
            </p:nvSpPr>
            <p:spPr>
              <a:xfrm>
                <a:off x="10179000" y="1865520"/>
                <a:ext cx="126000" cy="11952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862" name="CustomShape 55"/>
          <p:cNvSpPr/>
          <p:nvPr/>
        </p:nvSpPr>
        <p:spPr>
          <a:xfrm>
            <a:off x="10744920" y="6914520"/>
            <a:ext cx="2092680" cy="35244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63" name="Group 56"/>
          <p:cNvGrpSpPr/>
          <p:nvPr/>
        </p:nvGrpSpPr>
        <p:grpSpPr>
          <a:xfrm>
            <a:off x="0" y="4941360"/>
            <a:ext cx="12189960" cy="1906920"/>
            <a:chOff x="0" y="4941360"/>
            <a:chExt cx="12189960" cy="1906920"/>
          </a:xfrm>
        </p:grpSpPr>
        <p:sp>
          <p:nvSpPr>
            <p:cNvPr id="864" name="CustomShape 57"/>
            <p:cNvSpPr/>
            <p:nvPr/>
          </p:nvSpPr>
          <p:spPr>
            <a:xfrm>
              <a:off x="0" y="4941360"/>
              <a:ext cx="12189960" cy="1906920"/>
            </a:xfrm>
            <a:custGeom>
              <a:avLst/>
              <a:gdLst/>
              <a:ahLst/>
              <a:cxnLst/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5" name="CustomShape 58"/>
            <p:cNvSpPr/>
            <p:nvPr/>
          </p:nvSpPr>
          <p:spPr>
            <a:xfrm>
              <a:off x="0" y="5556240"/>
              <a:ext cx="12189960" cy="1292040"/>
            </a:xfrm>
            <a:custGeom>
              <a:avLst/>
              <a:gdLst/>
              <a:ahLst/>
              <a:cxnLst/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roup 1"/>
          <p:cNvGrpSpPr/>
          <p:nvPr/>
        </p:nvGrpSpPr>
        <p:grpSpPr>
          <a:xfrm>
            <a:off x="0" y="2484000"/>
            <a:ext cx="12189960" cy="1887840"/>
            <a:chOff x="0" y="2484000"/>
            <a:chExt cx="12189960" cy="1887840"/>
          </a:xfrm>
        </p:grpSpPr>
        <p:sp>
          <p:nvSpPr>
            <p:cNvPr id="867" name="CustomShape 2"/>
            <p:cNvSpPr/>
            <p:nvPr/>
          </p:nvSpPr>
          <p:spPr>
            <a:xfrm>
              <a:off x="0" y="2484000"/>
              <a:ext cx="12189960" cy="188784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8" name="CustomShape 3"/>
            <p:cNvSpPr/>
            <p:nvPr/>
          </p:nvSpPr>
          <p:spPr>
            <a:xfrm>
              <a:off x="0" y="2484000"/>
              <a:ext cx="12189960" cy="1887840"/>
            </a:xfrm>
            <a:prstGeom prst="rect">
              <a:avLst/>
            </a:prstGeom>
            <a:solidFill>
              <a:srgbClr val="CCCCCC">
                <a:alpha val="4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69" name="Group 4"/>
          <p:cNvGrpSpPr/>
          <p:nvPr/>
        </p:nvGrpSpPr>
        <p:grpSpPr>
          <a:xfrm>
            <a:off x="1356840" y="793800"/>
            <a:ext cx="9476640" cy="5829480"/>
            <a:chOff x="1356840" y="793800"/>
            <a:chExt cx="9476640" cy="5829480"/>
          </a:xfrm>
        </p:grpSpPr>
        <p:pic>
          <p:nvPicPr>
            <p:cNvPr id="870" name="Google Shape;978;p25"/>
            <p:cNvPicPr/>
            <p:nvPr/>
          </p:nvPicPr>
          <p:blipFill>
            <a:blip r:embed="rId2"/>
            <a:stretch/>
          </p:blipFill>
          <p:spPr>
            <a:xfrm>
              <a:off x="1356840" y="793800"/>
              <a:ext cx="9476640" cy="5829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71" name="CustomShape 5"/>
            <p:cNvSpPr/>
            <p:nvPr/>
          </p:nvSpPr>
          <p:spPr>
            <a:xfrm>
              <a:off x="3086280" y="1535760"/>
              <a:ext cx="6017040" cy="37843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2" name="CustomShape 6"/>
          <p:cNvSpPr/>
          <p:nvPr/>
        </p:nvSpPr>
        <p:spPr>
          <a:xfrm>
            <a:off x="7872840" y="3180960"/>
            <a:ext cx="3099240" cy="521640"/>
          </a:xfrm>
          <a:prstGeom prst="roundRect">
            <a:avLst>
              <a:gd name="adj" fmla="val 50000"/>
            </a:avLst>
          </a:prstGeom>
          <a:solidFill>
            <a:srgbClr val="DC710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3" name="CustomShape 7"/>
          <p:cNvSpPr/>
          <p:nvPr/>
        </p:nvSpPr>
        <p:spPr>
          <a:xfrm>
            <a:off x="6974640" y="1729440"/>
            <a:ext cx="3099240" cy="521640"/>
          </a:xfrm>
          <a:prstGeom prst="roundRect">
            <a:avLst>
              <a:gd name="adj" fmla="val 50000"/>
            </a:avLst>
          </a:prstGeom>
          <a:solidFill>
            <a:srgbClr val="8C480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4" name="CustomShape 8"/>
          <p:cNvSpPr/>
          <p:nvPr/>
        </p:nvSpPr>
        <p:spPr>
          <a:xfrm>
            <a:off x="6974640" y="4701600"/>
            <a:ext cx="3099240" cy="521640"/>
          </a:xfrm>
          <a:prstGeom prst="roundRect">
            <a:avLst>
              <a:gd name="adj" fmla="val 50000"/>
            </a:avLst>
          </a:prstGeom>
          <a:solidFill>
            <a:srgbClr val="F2994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5" name="CustomShape 9"/>
          <p:cNvSpPr/>
          <p:nvPr/>
        </p:nvSpPr>
        <p:spPr>
          <a:xfrm>
            <a:off x="2004480" y="4701600"/>
            <a:ext cx="3099240" cy="521640"/>
          </a:xfrm>
          <a:prstGeom prst="roundRect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6" name="CustomShape 10"/>
          <p:cNvSpPr/>
          <p:nvPr/>
        </p:nvSpPr>
        <p:spPr>
          <a:xfrm>
            <a:off x="2004480" y="1720800"/>
            <a:ext cx="3099240" cy="521640"/>
          </a:xfrm>
          <a:prstGeom prst="roundRect">
            <a:avLst>
              <a:gd name="adj" fmla="val 50000"/>
            </a:avLst>
          </a:prstGeom>
          <a:solidFill>
            <a:srgbClr val="22336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7" name="CustomShape 11"/>
          <p:cNvSpPr/>
          <p:nvPr/>
        </p:nvSpPr>
        <p:spPr>
          <a:xfrm>
            <a:off x="717120" y="0"/>
            <a:ext cx="245160" cy="43344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78" name="Google Shape;987;p25"/>
          <p:cNvPicPr/>
          <p:nvPr/>
        </p:nvPicPr>
        <p:blipFill>
          <a:blip r:embed="rId3"/>
          <a:stretch/>
        </p:blipFill>
        <p:spPr>
          <a:xfrm>
            <a:off x="4181040" y="2152440"/>
            <a:ext cx="3827880" cy="2550960"/>
          </a:xfrm>
          <a:prstGeom prst="rect">
            <a:avLst/>
          </a:prstGeom>
          <a:ln>
            <a:noFill/>
          </a:ln>
        </p:spPr>
      </p:pic>
      <p:grpSp>
        <p:nvGrpSpPr>
          <p:cNvPr id="879" name="Group 12"/>
          <p:cNvGrpSpPr/>
          <p:nvPr/>
        </p:nvGrpSpPr>
        <p:grpSpPr>
          <a:xfrm>
            <a:off x="5632560" y="6474240"/>
            <a:ext cx="924840" cy="131040"/>
            <a:chOff x="5632560" y="6474240"/>
            <a:chExt cx="924840" cy="131040"/>
          </a:xfrm>
        </p:grpSpPr>
        <p:grpSp>
          <p:nvGrpSpPr>
            <p:cNvPr id="880" name="Group 13"/>
            <p:cNvGrpSpPr/>
            <p:nvPr/>
          </p:nvGrpSpPr>
          <p:grpSpPr>
            <a:xfrm>
              <a:off x="6139800" y="6474240"/>
              <a:ext cx="417600" cy="131040"/>
              <a:chOff x="6139800" y="6474240"/>
              <a:chExt cx="417600" cy="131040"/>
            </a:xfrm>
          </p:grpSpPr>
          <p:sp>
            <p:nvSpPr>
              <p:cNvPr id="881" name="CustomShape 14"/>
              <p:cNvSpPr/>
              <p:nvPr/>
            </p:nvSpPr>
            <p:spPr>
              <a:xfrm flipV="1">
                <a:off x="6426720" y="6474240"/>
                <a:ext cx="130680" cy="130680"/>
              </a:xfrm>
              <a:prstGeom prst="ellipse">
                <a:avLst/>
              </a:prstGeom>
              <a:solidFill>
                <a:srgbClr val="22336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2" name="CustomShape 15"/>
              <p:cNvSpPr/>
              <p:nvPr/>
            </p:nvSpPr>
            <p:spPr>
              <a:xfrm flipV="1">
                <a:off x="6206400" y="6474240"/>
                <a:ext cx="284760" cy="131040"/>
              </a:xfrm>
              <a:prstGeom prst="rect">
                <a:avLst/>
              </a:prstGeom>
              <a:solidFill>
                <a:srgbClr val="22336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3" name="CustomShape 16"/>
              <p:cNvSpPr/>
              <p:nvPr/>
            </p:nvSpPr>
            <p:spPr>
              <a:xfrm flipV="1">
                <a:off x="6139800" y="6474240"/>
                <a:ext cx="131040" cy="131040"/>
              </a:xfrm>
              <a:prstGeom prst="ellipse">
                <a:avLst/>
              </a:prstGeom>
              <a:solidFill>
                <a:srgbClr val="22336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884" name="Group 17"/>
            <p:cNvGrpSpPr/>
            <p:nvPr/>
          </p:nvGrpSpPr>
          <p:grpSpPr>
            <a:xfrm>
              <a:off x="5632560" y="6474240"/>
              <a:ext cx="417600" cy="131040"/>
              <a:chOff x="5632560" y="6474240"/>
              <a:chExt cx="417600" cy="131040"/>
            </a:xfrm>
          </p:grpSpPr>
          <p:sp>
            <p:nvSpPr>
              <p:cNvPr id="885" name="CustomShape 18"/>
              <p:cNvSpPr/>
              <p:nvPr/>
            </p:nvSpPr>
            <p:spPr>
              <a:xfrm flipV="1">
                <a:off x="5919480" y="6474240"/>
                <a:ext cx="130680" cy="130680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6" name="CustomShape 19"/>
              <p:cNvSpPr/>
              <p:nvPr/>
            </p:nvSpPr>
            <p:spPr>
              <a:xfrm flipV="1">
                <a:off x="5699160" y="6474240"/>
                <a:ext cx="284760" cy="131040"/>
              </a:xfrm>
              <a:prstGeom prst="rect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7" name="CustomShape 20"/>
              <p:cNvSpPr/>
              <p:nvPr/>
            </p:nvSpPr>
            <p:spPr>
              <a:xfrm flipV="1">
                <a:off x="5632560" y="6474240"/>
                <a:ext cx="131040" cy="131040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888" name="CustomShape 21"/>
          <p:cNvSpPr/>
          <p:nvPr/>
        </p:nvSpPr>
        <p:spPr>
          <a:xfrm>
            <a:off x="1372320" y="401040"/>
            <a:ext cx="2375640" cy="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KEY POINTS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889" name="CustomShape 22"/>
          <p:cNvSpPr/>
          <p:nvPr/>
        </p:nvSpPr>
        <p:spPr>
          <a:xfrm>
            <a:off x="5496480" y="2829600"/>
            <a:ext cx="1197000" cy="119700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0" name="CustomShape 23"/>
          <p:cNvSpPr/>
          <p:nvPr/>
        </p:nvSpPr>
        <p:spPr>
          <a:xfrm>
            <a:off x="494640" y="271080"/>
            <a:ext cx="688680" cy="68868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  <a:effectLst>
            <a:outerShdw blurRad="50800" dist="38160" dir="5400000" algn="t" rotWithShape="0">
              <a:srgbClr val="00000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1" name="CustomShape 24"/>
          <p:cNvSpPr/>
          <p:nvPr/>
        </p:nvSpPr>
        <p:spPr>
          <a:xfrm flipH="1">
            <a:off x="2574360" y="1852200"/>
            <a:ext cx="360" cy="259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2" name="CustomShape 25"/>
          <p:cNvSpPr/>
          <p:nvPr/>
        </p:nvSpPr>
        <p:spPr>
          <a:xfrm>
            <a:off x="2071080" y="1768320"/>
            <a:ext cx="426960" cy="42696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3" name="CustomShape 26"/>
          <p:cNvSpPr/>
          <p:nvPr/>
        </p:nvSpPr>
        <p:spPr>
          <a:xfrm flipH="1">
            <a:off x="2574360" y="4833000"/>
            <a:ext cx="360" cy="259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4" name="CustomShape 27"/>
          <p:cNvSpPr/>
          <p:nvPr/>
        </p:nvSpPr>
        <p:spPr>
          <a:xfrm>
            <a:off x="2071080" y="4749120"/>
            <a:ext cx="426960" cy="42696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5" name="CustomShape 28"/>
          <p:cNvSpPr/>
          <p:nvPr/>
        </p:nvSpPr>
        <p:spPr>
          <a:xfrm>
            <a:off x="9470880" y="4833000"/>
            <a:ext cx="360" cy="259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6" name="CustomShape 29"/>
          <p:cNvSpPr/>
          <p:nvPr/>
        </p:nvSpPr>
        <p:spPr>
          <a:xfrm flipH="1">
            <a:off x="9578160" y="4749120"/>
            <a:ext cx="426960" cy="42696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7" name="CustomShape 30"/>
          <p:cNvSpPr/>
          <p:nvPr/>
        </p:nvSpPr>
        <p:spPr>
          <a:xfrm>
            <a:off x="9470880" y="1860840"/>
            <a:ext cx="360" cy="259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8" name="CustomShape 31"/>
          <p:cNvSpPr/>
          <p:nvPr/>
        </p:nvSpPr>
        <p:spPr>
          <a:xfrm flipH="1">
            <a:off x="9578160" y="1776960"/>
            <a:ext cx="426960" cy="42696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9" name="CustomShape 32"/>
          <p:cNvSpPr/>
          <p:nvPr/>
        </p:nvSpPr>
        <p:spPr>
          <a:xfrm>
            <a:off x="10381680" y="3298680"/>
            <a:ext cx="360" cy="259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0" name="CustomShape 33"/>
          <p:cNvSpPr/>
          <p:nvPr/>
        </p:nvSpPr>
        <p:spPr>
          <a:xfrm flipH="1">
            <a:off x="10488960" y="3214800"/>
            <a:ext cx="426960" cy="42696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1" name="CustomShape 34"/>
          <p:cNvSpPr/>
          <p:nvPr/>
        </p:nvSpPr>
        <p:spPr>
          <a:xfrm>
            <a:off x="1196640" y="3166920"/>
            <a:ext cx="3099240" cy="521640"/>
          </a:xfrm>
          <a:prstGeom prst="roundRect">
            <a:avLst>
              <a:gd name="adj" fmla="val 50000"/>
            </a:avLst>
          </a:prstGeom>
          <a:solidFill>
            <a:srgbClr val="95A7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2" name="CustomShape 35"/>
          <p:cNvSpPr/>
          <p:nvPr/>
        </p:nvSpPr>
        <p:spPr>
          <a:xfrm flipH="1">
            <a:off x="1744560" y="3298320"/>
            <a:ext cx="360" cy="259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3" name="CustomShape 36"/>
          <p:cNvSpPr/>
          <p:nvPr/>
        </p:nvSpPr>
        <p:spPr>
          <a:xfrm>
            <a:off x="1241280" y="3214440"/>
            <a:ext cx="426960" cy="42696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4" name="CustomShape 37"/>
          <p:cNvSpPr/>
          <p:nvPr/>
        </p:nvSpPr>
        <p:spPr>
          <a:xfrm>
            <a:off x="735480" y="473760"/>
            <a:ext cx="207360" cy="283680"/>
          </a:xfrm>
          <a:custGeom>
            <a:avLst/>
            <a:gdLst/>
            <a:ahLst/>
            <a:cxnLst/>
            <a:rect l="l" t="t" r="r" b="b"/>
            <a:pathLst>
              <a:path w="660" h="903">
                <a:moveTo>
                  <a:pt x="150" y="752"/>
                </a:moveTo>
                <a:lnTo>
                  <a:pt x="150" y="31"/>
                </a:lnTo>
                <a:lnTo>
                  <a:pt x="420" y="31"/>
                </a:lnTo>
                <a:lnTo>
                  <a:pt x="420" y="226"/>
                </a:lnTo>
                <a:lnTo>
                  <a:pt x="420" y="229"/>
                </a:lnTo>
                <a:lnTo>
                  <a:pt x="421" y="233"/>
                </a:lnTo>
                <a:lnTo>
                  <a:pt x="422" y="235"/>
                </a:lnTo>
                <a:lnTo>
                  <a:pt x="425" y="237"/>
                </a:lnTo>
                <a:lnTo>
                  <a:pt x="427" y="239"/>
                </a:lnTo>
                <a:lnTo>
                  <a:pt x="429" y="240"/>
                </a:lnTo>
                <a:lnTo>
                  <a:pt x="432" y="241"/>
                </a:lnTo>
                <a:lnTo>
                  <a:pt x="435" y="241"/>
                </a:lnTo>
                <a:lnTo>
                  <a:pt x="630" y="241"/>
                </a:lnTo>
                <a:lnTo>
                  <a:pt x="630" y="752"/>
                </a:lnTo>
                <a:lnTo>
                  <a:pt x="150" y="752"/>
                </a:lnTo>
                <a:close/>
                <a:moveTo>
                  <a:pt x="540" y="872"/>
                </a:moveTo>
                <a:lnTo>
                  <a:pt x="30" y="872"/>
                </a:lnTo>
                <a:lnTo>
                  <a:pt x="30" y="151"/>
                </a:lnTo>
                <a:lnTo>
                  <a:pt x="120" y="151"/>
                </a:lnTo>
                <a:lnTo>
                  <a:pt x="120" y="767"/>
                </a:lnTo>
                <a:lnTo>
                  <a:pt x="120" y="770"/>
                </a:lnTo>
                <a:lnTo>
                  <a:pt x="121" y="773"/>
                </a:lnTo>
                <a:lnTo>
                  <a:pt x="122" y="775"/>
                </a:lnTo>
                <a:lnTo>
                  <a:pt x="124" y="777"/>
                </a:lnTo>
                <a:lnTo>
                  <a:pt x="126" y="779"/>
                </a:lnTo>
                <a:lnTo>
                  <a:pt x="128" y="781"/>
                </a:lnTo>
                <a:lnTo>
                  <a:pt x="131" y="782"/>
                </a:lnTo>
                <a:lnTo>
                  <a:pt x="135" y="782"/>
                </a:lnTo>
                <a:lnTo>
                  <a:pt x="540" y="782"/>
                </a:lnTo>
                <a:lnTo>
                  <a:pt x="540" y="872"/>
                </a:lnTo>
                <a:close/>
                <a:moveTo>
                  <a:pt x="450" y="54"/>
                </a:moveTo>
                <a:lnTo>
                  <a:pt x="609" y="211"/>
                </a:lnTo>
                <a:lnTo>
                  <a:pt x="450" y="211"/>
                </a:lnTo>
                <a:lnTo>
                  <a:pt x="450" y="54"/>
                </a:lnTo>
                <a:close/>
                <a:moveTo>
                  <a:pt x="656" y="215"/>
                </a:moveTo>
                <a:lnTo>
                  <a:pt x="445" y="6"/>
                </a:lnTo>
                <a:lnTo>
                  <a:pt x="443" y="4"/>
                </a:lnTo>
                <a:lnTo>
                  <a:pt x="441" y="3"/>
                </a:lnTo>
                <a:lnTo>
                  <a:pt x="437" y="1"/>
                </a:lnTo>
                <a:lnTo>
                  <a:pt x="435" y="0"/>
                </a:lnTo>
                <a:lnTo>
                  <a:pt x="135" y="0"/>
                </a:lnTo>
                <a:lnTo>
                  <a:pt x="131" y="1"/>
                </a:lnTo>
                <a:lnTo>
                  <a:pt x="128" y="3"/>
                </a:lnTo>
                <a:lnTo>
                  <a:pt x="126" y="4"/>
                </a:lnTo>
                <a:lnTo>
                  <a:pt x="124" y="6"/>
                </a:lnTo>
                <a:lnTo>
                  <a:pt x="122" y="8"/>
                </a:lnTo>
                <a:lnTo>
                  <a:pt x="121" y="10"/>
                </a:lnTo>
                <a:lnTo>
                  <a:pt x="120" y="13"/>
                </a:lnTo>
                <a:lnTo>
                  <a:pt x="120" y="16"/>
                </a:lnTo>
                <a:lnTo>
                  <a:pt x="120" y="121"/>
                </a:lnTo>
                <a:lnTo>
                  <a:pt x="15" y="121"/>
                </a:lnTo>
                <a:lnTo>
                  <a:pt x="12" y="121"/>
                </a:lnTo>
                <a:lnTo>
                  <a:pt x="8" y="122"/>
                </a:lnTo>
                <a:lnTo>
                  <a:pt x="6" y="123"/>
                </a:lnTo>
                <a:lnTo>
                  <a:pt x="4" y="126"/>
                </a:lnTo>
                <a:lnTo>
                  <a:pt x="2" y="128"/>
                </a:lnTo>
                <a:lnTo>
                  <a:pt x="1" y="131"/>
                </a:lnTo>
                <a:lnTo>
                  <a:pt x="0" y="133"/>
                </a:lnTo>
                <a:lnTo>
                  <a:pt x="0" y="136"/>
                </a:lnTo>
                <a:lnTo>
                  <a:pt x="0" y="887"/>
                </a:lnTo>
                <a:lnTo>
                  <a:pt x="0" y="891"/>
                </a:lnTo>
                <a:lnTo>
                  <a:pt x="1" y="893"/>
                </a:lnTo>
                <a:lnTo>
                  <a:pt x="2" y="896"/>
                </a:lnTo>
                <a:lnTo>
                  <a:pt x="4" y="898"/>
                </a:lnTo>
                <a:lnTo>
                  <a:pt x="6" y="899"/>
                </a:lnTo>
                <a:lnTo>
                  <a:pt x="8" y="901"/>
                </a:lnTo>
                <a:lnTo>
                  <a:pt x="12" y="901"/>
                </a:lnTo>
                <a:lnTo>
                  <a:pt x="15" y="903"/>
                </a:lnTo>
                <a:lnTo>
                  <a:pt x="555" y="903"/>
                </a:lnTo>
                <a:lnTo>
                  <a:pt x="558" y="901"/>
                </a:lnTo>
                <a:lnTo>
                  <a:pt x="560" y="901"/>
                </a:lnTo>
                <a:lnTo>
                  <a:pt x="564" y="899"/>
                </a:lnTo>
                <a:lnTo>
                  <a:pt x="566" y="898"/>
                </a:lnTo>
                <a:lnTo>
                  <a:pt x="567" y="896"/>
                </a:lnTo>
                <a:lnTo>
                  <a:pt x="569" y="893"/>
                </a:lnTo>
                <a:lnTo>
                  <a:pt x="570" y="891"/>
                </a:lnTo>
                <a:lnTo>
                  <a:pt x="570" y="888"/>
                </a:lnTo>
                <a:lnTo>
                  <a:pt x="570" y="782"/>
                </a:lnTo>
                <a:lnTo>
                  <a:pt x="645" y="782"/>
                </a:lnTo>
                <a:lnTo>
                  <a:pt x="648" y="782"/>
                </a:lnTo>
                <a:lnTo>
                  <a:pt x="651" y="781"/>
                </a:lnTo>
                <a:lnTo>
                  <a:pt x="654" y="779"/>
                </a:lnTo>
                <a:lnTo>
                  <a:pt x="656" y="777"/>
                </a:lnTo>
                <a:lnTo>
                  <a:pt x="658" y="775"/>
                </a:lnTo>
                <a:lnTo>
                  <a:pt x="659" y="773"/>
                </a:lnTo>
                <a:lnTo>
                  <a:pt x="660" y="770"/>
                </a:lnTo>
                <a:lnTo>
                  <a:pt x="660" y="767"/>
                </a:lnTo>
                <a:lnTo>
                  <a:pt x="660" y="226"/>
                </a:lnTo>
                <a:lnTo>
                  <a:pt x="659" y="221"/>
                </a:lnTo>
                <a:lnTo>
                  <a:pt x="656" y="21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5" name="CustomShape 38"/>
          <p:cNvSpPr/>
          <p:nvPr/>
        </p:nvSpPr>
        <p:spPr>
          <a:xfrm>
            <a:off x="2167560" y="1874520"/>
            <a:ext cx="234000" cy="214200"/>
          </a:xfrm>
          <a:custGeom>
            <a:avLst/>
            <a:gdLst/>
            <a:ahLst/>
            <a:cxnLst/>
            <a:rect l="l" t="t" r="r" b="b"/>
            <a:pathLst>
              <a:path w="902" h="827">
                <a:moveTo>
                  <a:pt x="140" y="617"/>
                </a:moveTo>
                <a:lnTo>
                  <a:pt x="36" y="285"/>
                </a:lnTo>
                <a:lnTo>
                  <a:pt x="684" y="285"/>
                </a:lnTo>
                <a:lnTo>
                  <a:pt x="604" y="617"/>
                </a:lnTo>
                <a:lnTo>
                  <a:pt x="140" y="617"/>
                </a:lnTo>
                <a:close/>
                <a:moveTo>
                  <a:pt x="35" y="68"/>
                </a:moveTo>
                <a:lnTo>
                  <a:pt x="102" y="36"/>
                </a:lnTo>
                <a:lnTo>
                  <a:pt x="202" y="255"/>
                </a:lnTo>
                <a:lnTo>
                  <a:pt x="115" y="255"/>
                </a:lnTo>
                <a:lnTo>
                  <a:pt x="35" y="68"/>
                </a:lnTo>
                <a:close/>
                <a:moveTo>
                  <a:pt x="361" y="165"/>
                </a:moveTo>
                <a:lnTo>
                  <a:pt x="493" y="165"/>
                </a:lnTo>
                <a:lnTo>
                  <a:pt x="400" y="255"/>
                </a:lnTo>
                <a:lnTo>
                  <a:pt x="361" y="255"/>
                </a:lnTo>
                <a:lnTo>
                  <a:pt x="361" y="165"/>
                </a:lnTo>
                <a:close/>
                <a:moveTo>
                  <a:pt x="563" y="140"/>
                </a:moveTo>
                <a:lnTo>
                  <a:pt x="660" y="255"/>
                </a:lnTo>
                <a:lnTo>
                  <a:pt x="443" y="255"/>
                </a:lnTo>
                <a:lnTo>
                  <a:pt x="541" y="161"/>
                </a:lnTo>
                <a:lnTo>
                  <a:pt x="541" y="161"/>
                </a:lnTo>
                <a:lnTo>
                  <a:pt x="541" y="161"/>
                </a:lnTo>
                <a:lnTo>
                  <a:pt x="563" y="140"/>
                </a:lnTo>
                <a:close/>
                <a:moveTo>
                  <a:pt x="587" y="797"/>
                </a:moveTo>
                <a:lnTo>
                  <a:pt x="577" y="796"/>
                </a:lnTo>
                <a:lnTo>
                  <a:pt x="569" y="794"/>
                </a:lnTo>
                <a:lnTo>
                  <a:pt x="561" y="790"/>
                </a:lnTo>
                <a:lnTo>
                  <a:pt x="555" y="784"/>
                </a:lnTo>
                <a:lnTo>
                  <a:pt x="549" y="777"/>
                </a:lnTo>
                <a:lnTo>
                  <a:pt x="545" y="769"/>
                </a:lnTo>
                <a:lnTo>
                  <a:pt x="542" y="761"/>
                </a:lnTo>
                <a:lnTo>
                  <a:pt x="542" y="752"/>
                </a:lnTo>
                <a:lnTo>
                  <a:pt x="542" y="742"/>
                </a:lnTo>
                <a:lnTo>
                  <a:pt x="545" y="735"/>
                </a:lnTo>
                <a:lnTo>
                  <a:pt x="549" y="726"/>
                </a:lnTo>
                <a:lnTo>
                  <a:pt x="555" y="720"/>
                </a:lnTo>
                <a:lnTo>
                  <a:pt x="561" y="714"/>
                </a:lnTo>
                <a:lnTo>
                  <a:pt x="569" y="710"/>
                </a:lnTo>
                <a:lnTo>
                  <a:pt x="577" y="708"/>
                </a:lnTo>
                <a:lnTo>
                  <a:pt x="587" y="707"/>
                </a:lnTo>
                <a:lnTo>
                  <a:pt x="595" y="708"/>
                </a:lnTo>
                <a:lnTo>
                  <a:pt x="604" y="710"/>
                </a:lnTo>
                <a:lnTo>
                  <a:pt x="611" y="714"/>
                </a:lnTo>
                <a:lnTo>
                  <a:pt x="618" y="720"/>
                </a:lnTo>
                <a:lnTo>
                  <a:pt x="623" y="726"/>
                </a:lnTo>
                <a:lnTo>
                  <a:pt x="628" y="735"/>
                </a:lnTo>
                <a:lnTo>
                  <a:pt x="631" y="742"/>
                </a:lnTo>
                <a:lnTo>
                  <a:pt x="632" y="752"/>
                </a:lnTo>
                <a:lnTo>
                  <a:pt x="631" y="761"/>
                </a:lnTo>
                <a:lnTo>
                  <a:pt x="628" y="769"/>
                </a:lnTo>
                <a:lnTo>
                  <a:pt x="623" y="777"/>
                </a:lnTo>
                <a:lnTo>
                  <a:pt x="618" y="784"/>
                </a:lnTo>
                <a:lnTo>
                  <a:pt x="611" y="790"/>
                </a:lnTo>
                <a:lnTo>
                  <a:pt x="604" y="794"/>
                </a:lnTo>
                <a:lnTo>
                  <a:pt x="595" y="796"/>
                </a:lnTo>
                <a:lnTo>
                  <a:pt x="587" y="797"/>
                </a:lnTo>
                <a:close/>
                <a:moveTo>
                  <a:pt x="225" y="752"/>
                </a:moveTo>
                <a:lnTo>
                  <a:pt x="224" y="761"/>
                </a:lnTo>
                <a:lnTo>
                  <a:pt x="222" y="769"/>
                </a:lnTo>
                <a:lnTo>
                  <a:pt x="218" y="777"/>
                </a:lnTo>
                <a:lnTo>
                  <a:pt x="213" y="784"/>
                </a:lnTo>
                <a:lnTo>
                  <a:pt x="206" y="790"/>
                </a:lnTo>
                <a:lnTo>
                  <a:pt x="198" y="794"/>
                </a:lnTo>
                <a:lnTo>
                  <a:pt x="190" y="796"/>
                </a:lnTo>
                <a:lnTo>
                  <a:pt x="180" y="797"/>
                </a:lnTo>
                <a:lnTo>
                  <a:pt x="172" y="796"/>
                </a:lnTo>
                <a:lnTo>
                  <a:pt x="163" y="794"/>
                </a:lnTo>
                <a:lnTo>
                  <a:pt x="156" y="790"/>
                </a:lnTo>
                <a:lnTo>
                  <a:pt x="148" y="784"/>
                </a:lnTo>
                <a:lnTo>
                  <a:pt x="143" y="777"/>
                </a:lnTo>
                <a:lnTo>
                  <a:pt x="139" y="769"/>
                </a:lnTo>
                <a:lnTo>
                  <a:pt x="136" y="761"/>
                </a:lnTo>
                <a:lnTo>
                  <a:pt x="135" y="752"/>
                </a:lnTo>
                <a:lnTo>
                  <a:pt x="136" y="742"/>
                </a:lnTo>
                <a:lnTo>
                  <a:pt x="139" y="735"/>
                </a:lnTo>
                <a:lnTo>
                  <a:pt x="143" y="726"/>
                </a:lnTo>
                <a:lnTo>
                  <a:pt x="148" y="720"/>
                </a:lnTo>
                <a:lnTo>
                  <a:pt x="156" y="714"/>
                </a:lnTo>
                <a:lnTo>
                  <a:pt x="163" y="710"/>
                </a:lnTo>
                <a:lnTo>
                  <a:pt x="172" y="708"/>
                </a:lnTo>
                <a:lnTo>
                  <a:pt x="180" y="707"/>
                </a:lnTo>
                <a:lnTo>
                  <a:pt x="190" y="708"/>
                </a:lnTo>
                <a:lnTo>
                  <a:pt x="198" y="710"/>
                </a:lnTo>
                <a:lnTo>
                  <a:pt x="206" y="714"/>
                </a:lnTo>
                <a:lnTo>
                  <a:pt x="213" y="720"/>
                </a:lnTo>
                <a:lnTo>
                  <a:pt x="218" y="726"/>
                </a:lnTo>
                <a:lnTo>
                  <a:pt x="222" y="735"/>
                </a:lnTo>
                <a:lnTo>
                  <a:pt x="224" y="742"/>
                </a:lnTo>
                <a:lnTo>
                  <a:pt x="225" y="752"/>
                </a:lnTo>
                <a:close/>
                <a:moveTo>
                  <a:pt x="887" y="45"/>
                </a:moveTo>
                <a:lnTo>
                  <a:pt x="754" y="45"/>
                </a:lnTo>
                <a:lnTo>
                  <a:pt x="750" y="46"/>
                </a:lnTo>
                <a:lnTo>
                  <a:pt x="745" y="49"/>
                </a:lnTo>
                <a:lnTo>
                  <a:pt x="741" y="52"/>
                </a:lnTo>
                <a:lnTo>
                  <a:pt x="740" y="57"/>
                </a:lnTo>
                <a:lnTo>
                  <a:pt x="693" y="249"/>
                </a:lnTo>
                <a:lnTo>
                  <a:pt x="576" y="107"/>
                </a:lnTo>
                <a:lnTo>
                  <a:pt x="574" y="105"/>
                </a:lnTo>
                <a:lnTo>
                  <a:pt x="572" y="104"/>
                </a:lnTo>
                <a:lnTo>
                  <a:pt x="569" y="103"/>
                </a:lnTo>
                <a:lnTo>
                  <a:pt x="565" y="102"/>
                </a:lnTo>
                <a:lnTo>
                  <a:pt x="562" y="102"/>
                </a:lnTo>
                <a:lnTo>
                  <a:pt x="560" y="103"/>
                </a:lnTo>
                <a:lnTo>
                  <a:pt x="557" y="104"/>
                </a:lnTo>
                <a:lnTo>
                  <a:pt x="555" y="106"/>
                </a:lnTo>
                <a:lnTo>
                  <a:pt x="525" y="135"/>
                </a:lnTo>
                <a:lnTo>
                  <a:pt x="346" y="135"/>
                </a:lnTo>
                <a:lnTo>
                  <a:pt x="342" y="135"/>
                </a:lnTo>
                <a:lnTo>
                  <a:pt x="340" y="136"/>
                </a:lnTo>
                <a:lnTo>
                  <a:pt x="337" y="139"/>
                </a:lnTo>
                <a:lnTo>
                  <a:pt x="335" y="140"/>
                </a:lnTo>
                <a:lnTo>
                  <a:pt x="334" y="142"/>
                </a:lnTo>
                <a:lnTo>
                  <a:pt x="332" y="145"/>
                </a:lnTo>
                <a:lnTo>
                  <a:pt x="332" y="147"/>
                </a:lnTo>
                <a:lnTo>
                  <a:pt x="331" y="150"/>
                </a:lnTo>
                <a:lnTo>
                  <a:pt x="331" y="255"/>
                </a:lnTo>
                <a:lnTo>
                  <a:pt x="235" y="255"/>
                </a:lnTo>
                <a:lnTo>
                  <a:pt x="124" y="9"/>
                </a:lnTo>
                <a:lnTo>
                  <a:pt x="123" y="7"/>
                </a:lnTo>
                <a:lnTo>
                  <a:pt x="120" y="5"/>
                </a:lnTo>
                <a:lnTo>
                  <a:pt x="118" y="2"/>
                </a:lnTo>
                <a:lnTo>
                  <a:pt x="115" y="1"/>
                </a:lnTo>
                <a:lnTo>
                  <a:pt x="112" y="0"/>
                </a:lnTo>
                <a:lnTo>
                  <a:pt x="110" y="0"/>
                </a:lnTo>
                <a:lnTo>
                  <a:pt x="106" y="0"/>
                </a:lnTo>
                <a:lnTo>
                  <a:pt x="103" y="1"/>
                </a:lnTo>
                <a:lnTo>
                  <a:pt x="9" y="46"/>
                </a:lnTo>
                <a:lnTo>
                  <a:pt x="6" y="49"/>
                </a:lnTo>
                <a:lnTo>
                  <a:pt x="4" y="51"/>
                </a:lnTo>
                <a:lnTo>
                  <a:pt x="2" y="53"/>
                </a:lnTo>
                <a:lnTo>
                  <a:pt x="1" y="55"/>
                </a:lnTo>
                <a:lnTo>
                  <a:pt x="0" y="58"/>
                </a:lnTo>
                <a:lnTo>
                  <a:pt x="0" y="60"/>
                </a:lnTo>
                <a:lnTo>
                  <a:pt x="0" y="64"/>
                </a:lnTo>
                <a:lnTo>
                  <a:pt x="1" y="67"/>
                </a:lnTo>
                <a:lnTo>
                  <a:pt x="83" y="255"/>
                </a:lnTo>
                <a:lnTo>
                  <a:pt x="15" y="255"/>
                </a:lnTo>
                <a:lnTo>
                  <a:pt x="12" y="257"/>
                </a:lnTo>
                <a:lnTo>
                  <a:pt x="8" y="258"/>
                </a:lnTo>
                <a:lnTo>
                  <a:pt x="6" y="260"/>
                </a:lnTo>
                <a:lnTo>
                  <a:pt x="2" y="262"/>
                </a:lnTo>
                <a:lnTo>
                  <a:pt x="1" y="265"/>
                </a:lnTo>
                <a:lnTo>
                  <a:pt x="0" y="268"/>
                </a:lnTo>
                <a:lnTo>
                  <a:pt x="0" y="272"/>
                </a:lnTo>
                <a:lnTo>
                  <a:pt x="1" y="276"/>
                </a:lnTo>
                <a:lnTo>
                  <a:pt x="115" y="636"/>
                </a:lnTo>
                <a:lnTo>
                  <a:pt x="117" y="640"/>
                </a:lnTo>
                <a:lnTo>
                  <a:pt x="120" y="644"/>
                </a:lnTo>
                <a:lnTo>
                  <a:pt x="124" y="646"/>
                </a:lnTo>
                <a:lnTo>
                  <a:pt x="129" y="647"/>
                </a:lnTo>
                <a:lnTo>
                  <a:pt x="596" y="647"/>
                </a:lnTo>
                <a:lnTo>
                  <a:pt x="590" y="677"/>
                </a:lnTo>
                <a:lnTo>
                  <a:pt x="180" y="677"/>
                </a:lnTo>
                <a:lnTo>
                  <a:pt x="173" y="677"/>
                </a:lnTo>
                <a:lnTo>
                  <a:pt x="165" y="678"/>
                </a:lnTo>
                <a:lnTo>
                  <a:pt x="158" y="680"/>
                </a:lnTo>
                <a:lnTo>
                  <a:pt x="151" y="682"/>
                </a:lnTo>
                <a:lnTo>
                  <a:pt x="145" y="685"/>
                </a:lnTo>
                <a:lnTo>
                  <a:pt x="139" y="690"/>
                </a:lnTo>
                <a:lnTo>
                  <a:pt x="132" y="694"/>
                </a:lnTo>
                <a:lnTo>
                  <a:pt x="128" y="698"/>
                </a:lnTo>
                <a:lnTo>
                  <a:pt x="123" y="704"/>
                </a:lnTo>
                <a:lnTo>
                  <a:pt x="118" y="710"/>
                </a:lnTo>
                <a:lnTo>
                  <a:pt x="114" y="717"/>
                </a:lnTo>
                <a:lnTo>
                  <a:pt x="111" y="723"/>
                </a:lnTo>
                <a:lnTo>
                  <a:pt x="109" y="729"/>
                </a:lnTo>
                <a:lnTo>
                  <a:pt x="106" y="737"/>
                </a:lnTo>
                <a:lnTo>
                  <a:pt x="105" y="744"/>
                </a:lnTo>
                <a:lnTo>
                  <a:pt x="105" y="752"/>
                </a:lnTo>
                <a:lnTo>
                  <a:pt x="105" y="759"/>
                </a:lnTo>
                <a:lnTo>
                  <a:pt x="106" y="767"/>
                </a:lnTo>
                <a:lnTo>
                  <a:pt x="109" y="774"/>
                </a:lnTo>
                <a:lnTo>
                  <a:pt x="111" y="781"/>
                </a:lnTo>
                <a:lnTo>
                  <a:pt x="114" y="787"/>
                </a:lnTo>
                <a:lnTo>
                  <a:pt x="118" y="794"/>
                </a:lnTo>
                <a:lnTo>
                  <a:pt x="123" y="799"/>
                </a:lnTo>
                <a:lnTo>
                  <a:pt x="128" y="805"/>
                </a:lnTo>
                <a:lnTo>
                  <a:pt x="132" y="810"/>
                </a:lnTo>
                <a:lnTo>
                  <a:pt x="139" y="814"/>
                </a:lnTo>
                <a:lnTo>
                  <a:pt x="145" y="818"/>
                </a:lnTo>
                <a:lnTo>
                  <a:pt x="151" y="822"/>
                </a:lnTo>
                <a:lnTo>
                  <a:pt x="158" y="824"/>
                </a:lnTo>
                <a:lnTo>
                  <a:pt x="165" y="826"/>
                </a:lnTo>
                <a:lnTo>
                  <a:pt x="173" y="827"/>
                </a:lnTo>
                <a:lnTo>
                  <a:pt x="180" y="827"/>
                </a:lnTo>
                <a:lnTo>
                  <a:pt x="188" y="827"/>
                </a:lnTo>
                <a:lnTo>
                  <a:pt x="195" y="826"/>
                </a:lnTo>
                <a:lnTo>
                  <a:pt x="203" y="824"/>
                </a:lnTo>
                <a:lnTo>
                  <a:pt x="209" y="822"/>
                </a:lnTo>
                <a:lnTo>
                  <a:pt x="216" y="818"/>
                </a:lnTo>
                <a:lnTo>
                  <a:pt x="222" y="814"/>
                </a:lnTo>
                <a:lnTo>
                  <a:pt x="229" y="810"/>
                </a:lnTo>
                <a:lnTo>
                  <a:pt x="234" y="805"/>
                </a:lnTo>
                <a:lnTo>
                  <a:pt x="238" y="799"/>
                </a:lnTo>
                <a:lnTo>
                  <a:pt x="243" y="794"/>
                </a:lnTo>
                <a:lnTo>
                  <a:pt x="247" y="787"/>
                </a:lnTo>
                <a:lnTo>
                  <a:pt x="250" y="781"/>
                </a:lnTo>
                <a:lnTo>
                  <a:pt x="252" y="774"/>
                </a:lnTo>
                <a:lnTo>
                  <a:pt x="254" y="767"/>
                </a:lnTo>
                <a:lnTo>
                  <a:pt x="255" y="759"/>
                </a:lnTo>
                <a:lnTo>
                  <a:pt x="255" y="752"/>
                </a:lnTo>
                <a:lnTo>
                  <a:pt x="254" y="739"/>
                </a:lnTo>
                <a:lnTo>
                  <a:pt x="251" y="727"/>
                </a:lnTo>
                <a:lnTo>
                  <a:pt x="247" y="717"/>
                </a:lnTo>
                <a:lnTo>
                  <a:pt x="240" y="707"/>
                </a:lnTo>
                <a:lnTo>
                  <a:pt x="527" y="707"/>
                </a:lnTo>
                <a:lnTo>
                  <a:pt x="520" y="717"/>
                </a:lnTo>
                <a:lnTo>
                  <a:pt x="515" y="727"/>
                </a:lnTo>
                <a:lnTo>
                  <a:pt x="512" y="739"/>
                </a:lnTo>
                <a:lnTo>
                  <a:pt x="511" y="752"/>
                </a:lnTo>
                <a:lnTo>
                  <a:pt x="512" y="759"/>
                </a:lnTo>
                <a:lnTo>
                  <a:pt x="513" y="767"/>
                </a:lnTo>
                <a:lnTo>
                  <a:pt x="515" y="774"/>
                </a:lnTo>
                <a:lnTo>
                  <a:pt x="517" y="781"/>
                </a:lnTo>
                <a:lnTo>
                  <a:pt x="520" y="787"/>
                </a:lnTo>
                <a:lnTo>
                  <a:pt x="524" y="794"/>
                </a:lnTo>
                <a:lnTo>
                  <a:pt x="529" y="799"/>
                </a:lnTo>
                <a:lnTo>
                  <a:pt x="533" y="805"/>
                </a:lnTo>
                <a:lnTo>
                  <a:pt x="539" y="810"/>
                </a:lnTo>
                <a:lnTo>
                  <a:pt x="544" y="814"/>
                </a:lnTo>
                <a:lnTo>
                  <a:pt x="550" y="818"/>
                </a:lnTo>
                <a:lnTo>
                  <a:pt x="557" y="822"/>
                </a:lnTo>
                <a:lnTo>
                  <a:pt x="564" y="824"/>
                </a:lnTo>
                <a:lnTo>
                  <a:pt x="571" y="826"/>
                </a:lnTo>
                <a:lnTo>
                  <a:pt x="578" y="827"/>
                </a:lnTo>
                <a:lnTo>
                  <a:pt x="587" y="827"/>
                </a:lnTo>
                <a:lnTo>
                  <a:pt x="594" y="827"/>
                </a:lnTo>
                <a:lnTo>
                  <a:pt x="602" y="826"/>
                </a:lnTo>
                <a:lnTo>
                  <a:pt x="608" y="824"/>
                </a:lnTo>
                <a:lnTo>
                  <a:pt x="616" y="822"/>
                </a:lnTo>
                <a:lnTo>
                  <a:pt x="622" y="818"/>
                </a:lnTo>
                <a:lnTo>
                  <a:pt x="629" y="814"/>
                </a:lnTo>
                <a:lnTo>
                  <a:pt x="634" y="810"/>
                </a:lnTo>
                <a:lnTo>
                  <a:pt x="639" y="805"/>
                </a:lnTo>
                <a:lnTo>
                  <a:pt x="645" y="799"/>
                </a:lnTo>
                <a:lnTo>
                  <a:pt x="649" y="794"/>
                </a:lnTo>
                <a:lnTo>
                  <a:pt x="652" y="787"/>
                </a:lnTo>
                <a:lnTo>
                  <a:pt x="655" y="781"/>
                </a:lnTo>
                <a:lnTo>
                  <a:pt x="659" y="774"/>
                </a:lnTo>
                <a:lnTo>
                  <a:pt x="660" y="767"/>
                </a:lnTo>
                <a:lnTo>
                  <a:pt x="661" y="759"/>
                </a:lnTo>
                <a:lnTo>
                  <a:pt x="662" y="752"/>
                </a:lnTo>
                <a:lnTo>
                  <a:pt x="661" y="741"/>
                </a:lnTo>
                <a:lnTo>
                  <a:pt x="659" y="731"/>
                </a:lnTo>
                <a:lnTo>
                  <a:pt x="654" y="721"/>
                </a:lnTo>
                <a:lnTo>
                  <a:pt x="650" y="711"/>
                </a:lnTo>
                <a:lnTo>
                  <a:pt x="644" y="703"/>
                </a:lnTo>
                <a:lnTo>
                  <a:pt x="636" y="696"/>
                </a:lnTo>
                <a:lnTo>
                  <a:pt x="628" y="690"/>
                </a:lnTo>
                <a:lnTo>
                  <a:pt x="619" y="684"/>
                </a:lnTo>
                <a:lnTo>
                  <a:pt x="630" y="638"/>
                </a:lnTo>
                <a:lnTo>
                  <a:pt x="631" y="635"/>
                </a:lnTo>
                <a:lnTo>
                  <a:pt x="632" y="632"/>
                </a:lnTo>
                <a:lnTo>
                  <a:pt x="632" y="632"/>
                </a:lnTo>
                <a:lnTo>
                  <a:pt x="632" y="632"/>
                </a:lnTo>
                <a:lnTo>
                  <a:pt x="766" y="75"/>
                </a:lnTo>
                <a:lnTo>
                  <a:pt x="887" y="75"/>
                </a:lnTo>
                <a:lnTo>
                  <a:pt x="890" y="75"/>
                </a:lnTo>
                <a:lnTo>
                  <a:pt x="892" y="74"/>
                </a:lnTo>
                <a:lnTo>
                  <a:pt x="896" y="73"/>
                </a:lnTo>
                <a:lnTo>
                  <a:pt x="898" y="71"/>
                </a:lnTo>
                <a:lnTo>
                  <a:pt x="900" y="69"/>
                </a:lnTo>
                <a:lnTo>
                  <a:pt x="901" y="67"/>
                </a:lnTo>
                <a:lnTo>
                  <a:pt x="902" y="64"/>
                </a:lnTo>
                <a:lnTo>
                  <a:pt x="902" y="60"/>
                </a:lnTo>
                <a:lnTo>
                  <a:pt x="902" y="57"/>
                </a:lnTo>
                <a:lnTo>
                  <a:pt x="901" y="55"/>
                </a:lnTo>
                <a:lnTo>
                  <a:pt x="900" y="52"/>
                </a:lnTo>
                <a:lnTo>
                  <a:pt x="898" y="50"/>
                </a:lnTo>
                <a:lnTo>
                  <a:pt x="896" y="47"/>
                </a:lnTo>
                <a:lnTo>
                  <a:pt x="892" y="46"/>
                </a:lnTo>
                <a:lnTo>
                  <a:pt x="890" y="45"/>
                </a:lnTo>
                <a:lnTo>
                  <a:pt x="887" y="4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6" name="CustomShape 39"/>
          <p:cNvSpPr/>
          <p:nvPr/>
        </p:nvSpPr>
        <p:spPr>
          <a:xfrm>
            <a:off x="1337040" y="3326040"/>
            <a:ext cx="235440" cy="203760"/>
          </a:xfrm>
          <a:custGeom>
            <a:avLst/>
            <a:gdLst/>
            <a:ahLst/>
            <a:cxnLst/>
            <a:rect l="l" t="t" r="r" b="b"/>
            <a:pathLst>
              <a:path w="905" h="784">
                <a:moveTo>
                  <a:pt x="875" y="679"/>
                </a:moveTo>
                <a:lnTo>
                  <a:pt x="874" y="686"/>
                </a:lnTo>
                <a:lnTo>
                  <a:pt x="873" y="694"/>
                </a:lnTo>
                <a:lnTo>
                  <a:pt x="872" y="701"/>
                </a:lnTo>
                <a:lnTo>
                  <a:pt x="869" y="708"/>
                </a:lnTo>
                <a:lnTo>
                  <a:pt x="865" y="715"/>
                </a:lnTo>
                <a:lnTo>
                  <a:pt x="862" y="720"/>
                </a:lnTo>
                <a:lnTo>
                  <a:pt x="858" y="727"/>
                </a:lnTo>
                <a:lnTo>
                  <a:pt x="853" y="732"/>
                </a:lnTo>
                <a:lnTo>
                  <a:pt x="847" y="736"/>
                </a:lnTo>
                <a:lnTo>
                  <a:pt x="842" y="741"/>
                </a:lnTo>
                <a:lnTo>
                  <a:pt x="835" y="745"/>
                </a:lnTo>
                <a:lnTo>
                  <a:pt x="829" y="748"/>
                </a:lnTo>
                <a:lnTo>
                  <a:pt x="821" y="750"/>
                </a:lnTo>
                <a:lnTo>
                  <a:pt x="815" y="752"/>
                </a:lnTo>
                <a:lnTo>
                  <a:pt x="808" y="754"/>
                </a:lnTo>
                <a:lnTo>
                  <a:pt x="799" y="754"/>
                </a:lnTo>
                <a:lnTo>
                  <a:pt x="754" y="754"/>
                </a:lnTo>
                <a:lnTo>
                  <a:pt x="754" y="181"/>
                </a:lnTo>
                <a:lnTo>
                  <a:pt x="799" y="181"/>
                </a:lnTo>
                <a:lnTo>
                  <a:pt x="808" y="181"/>
                </a:lnTo>
                <a:lnTo>
                  <a:pt x="815" y="182"/>
                </a:lnTo>
                <a:lnTo>
                  <a:pt x="821" y="184"/>
                </a:lnTo>
                <a:lnTo>
                  <a:pt x="829" y="187"/>
                </a:lnTo>
                <a:lnTo>
                  <a:pt x="835" y="190"/>
                </a:lnTo>
                <a:lnTo>
                  <a:pt x="842" y="194"/>
                </a:lnTo>
                <a:lnTo>
                  <a:pt x="847" y="198"/>
                </a:lnTo>
                <a:lnTo>
                  <a:pt x="853" y="203"/>
                </a:lnTo>
                <a:lnTo>
                  <a:pt x="858" y="209"/>
                </a:lnTo>
                <a:lnTo>
                  <a:pt x="862" y="214"/>
                </a:lnTo>
                <a:lnTo>
                  <a:pt x="865" y="220"/>
                </a:lnTo>
                <a:lnTo>
                  <a:pt x="869" y="227"/>
                </a:lnTo>
                <a:lnTo>
                  <a:pt x="872" y="234"/>
                </a:lnTo>
                <a:lnTo>
                  <a:pt x="873" y="241"/>
                </a:lnTo>
                <a:lnTo>
                  <a:pt x="874" y="248"/>
                </a:lnTo>
                <a:lnTo>
                  <a:pt x="875" y="256"/>
                </a:lnTo>
                <a:lnTo>
                  <a:pt x="875" y="679"/>
                </a:lnTo>
                <a:close/>
                <a:moveTo>
                  <a:pt x="30" y="679"/>
                </a:moveTo>
                <a:lnTo>
                  <a:pt x="30" y="256"/>
                </a:lnTo>
                <a:lnTo>
                  <a:pt x="30" y="248"/>
                </a:lnTo>
                <a:lnTo>
                  <a:pt x="31" y="241"/>
                </a:lnTo>
                <a:lnTo>
                  <a:pt x="34" y="234"/>
                </a:lnTo>
                <a:lnTo>
                  <a:pt x="36" y="227"/>
                </a:lnTo>
                <a:lnTo>
                  <a:pt x="39" y="220"/>
                </a:lnTo>
                <a:lnTo>
                  <a:pt x="43" y="214"/>
                </a:lnTo>
                <a:lnTo>
                  <a:pt x="47" y="209"/>
                </a:lnTo>
                <a:lnTo>
                  <a:pt x="52" y="203"/>
                </a:lnTo>
                <a:lnTo>
                  <a:pt x="57" y="198"/>
                </a:lnTo>
                <a:lnTo>
                  <a:pt x="63" y="194"/>
                </a:lnTo>
                <a:lnTo>
                  <a:pt x="70" y="190"/>
                </a:lnTo>
                <a:lnTo>
                  <a:pt x="76" y="187"/>
                </a:lnTo>
                <a:lnTo>
                  <a:pt x="83" y="184"/>
                </a:lnTo>
                <a:lnTo>
                  <a:pt x="90" y="182"/>
                </a:lnTo>
                <a:lnTo>
                  <a:pt x="98" y="181"/>
                </a:lnTo>
                <a:lnTo>
                  <a:pt x="105" y="181"/>
                </a:lnTo>
                <a:lnTo>
                  <a:pt x="151" y="181"/>
                </a:lnTo>
                <a:lnTo>
                  <a:pt x="151" y="754"/>
                </a:lnTo>
                <a:lnTo>
                  <a:pt x="105" y="754"/>
                </a:lnTo>
                <a:lnTo>
                  <a:pt x="98" y="754"/>
                </a:lnTo>
                <a:lnTo>
                  <a:pt x="90" y="752"/>
                </a:lnTo>
                <a:lnTo>
                  <a:pt x="83" y="750"/>
                </a:lnTo>
                <a:lnTo>
                  <a:pt x="76" y="748"/>
                </a:lnTo>
                <a:lnTo>
                  <a:pt x="70" y="745"/>
                </a:lnTo>
                <a:lnTo>
                  <a:pt x="63" y="741"/>
                </a:lnTo>
                <a:lnTo>
                  <a:pt x="57" y="736"/>
                </a:lnTo>
                <a:lnTo>
                  <a:pt x="52" y="732"/>
                </a:lnTo>
                <a:lnTo>
                  <a:pt x="47" y="727"/>
                </a:lnTo>
                <a:lnTo>
                  <a:pt x="43" y="720"/>
                </a:lnTo>
                <a:lnTo>
                  <a:pt x="39" y="715"/>
                </a:lnTo>
                <a:lnTo>
                  <a:pt x="36" y="708"/>
                </a:lnTo>
                <a:lnTo>
                  <a:pt x="34" y="701"/>
                </a:lnTo>
                <a:lnTo>
                  <a:pt x="31" y="694"/>
                </a:lnTo>
                <a:lnTo>
                  <a:pt x="30" y="686"/>
                </a:lnTo>
                <a:lnTo>
                  <a:pt x="30" y="679"/>
                </a:lnTo>
                <a:close/>
                <a:moveTo>
                  <a:pt x="332" y="90"/>
                </a:moveTo>
                <a:lnTo>
                  <a:pt x="332" y="84"/>
                </a:lnTo>
                <a:lnTo>
                  <a:pt x="333" y="78"/>
                </a:lnTo>
                <a:lnTo>
                  <a:pt x="334" y="73"/>
                </a:lnTo>
                <a:lnTo>
                  <a:pt x="336" y="66"/>
                </a:lnTo>
                <a:lnTo>
                  <a:pt x="339" y="62"/>
                </a:lnTo>
                <a:lnTo>
                  <a:pt x="342" y="57"/>
                </a:lnTo>
                <a:lnTo>
                  <a:pt x="345" y="52"/>
                </a:lnTo>
                <a:lnTo>
                  <a:pt x="349" y="48"/>
                </a:lnTo>
                <a:lnTo>
                  <a:pt x="354" y="44"/>
                </a:lnTo>
                <a:lnTo>
                  <a:pt x="358" y="40"/>
                </a:lnTo>
                <a:lnTo>
                  <a:pt x="363" y="37"/>
                </a:lnTo>
                <a:lnTo>
                  <a:pt x="369" y="34"/>
                </a:lnTo>
                <a:lnTo>
                  <a:pt x="374" y="33"/>
                </a:lnTo>
                <a:lnTo>
                  <a:pt x="380" y="31"/>
                </a:lnTo>
                <a:lnTo>
                  <a:pt x="386" y="30"/>
                </a:lnTo>
                <a:lnTo>
                  <a:pt x="392" y="30"/>
                </a:lnTo>
                <a:lnTo>
                  <a:pt x="513" y="30"/>
                </a:lnTo>
                <a:lnTo>
                  <a:pt x="519" y="30"/>
                </a:lnTo>
                <a:lnTo>
                  <a:pt x="525" y="31"/>
                </a:lnTo>
                <a:lnTo>
                  <a:pt x="530" y="33"/>
                </a:lnTo>
                <a:lnTo>
                  <a:pt x="537" y="34"/>
                </a:lnTo>
                <a:lnTo>
                  <a:pt x="542" y="37"/>
                </a:lnTo>
                <a:lnTo>
                  <a:pt x="546" y="40"/>
                </a:lnTo>
                <a:lnTo>
                  <a:pt x="552" y="44"/>
                </a:lnTo>
                <a:lnTo>
                  <a:pt x="556" y="48"/>
                </a:lnTo>
                <a:lnTo>
                  <a:pt x="559" y="52"/>
                </a:lnTo>
                <a:lnTo>
                  <a:pt x="562" y="57"/>
                </a:lnTo>
                <a:lnTo>
                  <a:pt x="566" y="62"/>
                </a:lnTo>
                <a:lnTo>
                  <a:pt x="569" y="66"/>
                </a:lnTo>
                <a:lnTo>
                  <a:pt x="571" y="73"/>
                </a:lnTo>
                <a:lnTo>
                  <a:pt x="572" y="78"/>
                </a:lnTo>
                <a:lnTo>
                  <a:pt x="573" y="84"/>
                </a:lnTo>
                <a:lnTo>
                  <a:pt x="573" y="90"/>
                </a:lnTo>
                <a:lnTo>
                  <a:pt x="573" y="151"/>
                </a:lnTo>
                <a:lnTo>
                  <a:pt x="332" y="151"/>
                </a:lnTo>
                <a:lnTo>
                  <a:pt x="332" y="90"/>
                </a:lnTo>
                <a:close/>
                <a:moveTo>
                  <a:pt x="633" y="181"/>
                </a:moveTo>
                <a:lnTo>
                  <a:pt x="724" y="181"/>
                </a:lnTo>
                <a:lnTo>
                  <a:pt x="724" y="754"/>
                </a:lnTo>
                <a:lnTo>
                  <a:pt x="633" y="754"/>
                </a:lnTo>
                <a:lnTo>
                  <a:pt x="633" y="181"/>
                </a:lnTo>
                <a:close/>
                <a:moveTo>
                  <a:pt x="271" y="754"/>
                </a:moveTo>
                <a:lnTo>
                  <a:pt x="181" y="754"/>
                </a:lnTo>
                <a:lnTo>
                  <a:pt x="181" y="181"/>
                </a:lnTo>
                <a:lnTo>
                  <a:pt x="271" y="181"/>
                </a:lnTo>
                <a:lnTo>
                  <a:pt x="271" y="754"/>
                </a:lnTo>
                <a:close/>
                <a:moveTo>
                  <a:pt x="301" y="181"/>
                </a:moveTo>
                <a:lnTo>
                  <a:pt x="603" y="181"/>
                </a:lnTo>
                <a:lnTo>
                  <a:pt x="603" y="754"/>
                </a:lnTo>
                <a:lnTo>
                  <a:pt x="301" y="754"/>
                </a:lnTo>
                <a:lnTo>
                  <a:pt x="301" y="181"/>
                </a:lnTo>
                <a:close/>
                <a:moveTo>
                  <a:pt x="799" y="151"/>
                </a:moveTo>
                <a:lnTo>
                  <a:pt x="603" y="151"/>
                </a:lnTo>
                <a:lnTo>
                  <a:pt x="603" y="90"/>
                </a:lnTo>
                <a:lnTo>
                  <a:pt x="603" y="81"/>
                </a:lnTo>
                <a:lnTo>
                  <a:pt x="601" y="72"/>
                </a:lnTo>
                <a:lnTo>
                  <a:pt x="599" y="63"/>
                </a:lnTo>
                <a:lnTo>
                  <a:pt x="597" y="54"/>
                </a:lnTo>
                <a:lnTo>
                  <a:pt x="592" y="47"/>
                </a:lnTo>
                <a:lnTo>
                  <a:pt x="588" y="39"/>
                </a:lnTo>
                <a:lnTo>
                  <a:pt x="583" y="33"/>
                </a:lnTo>
                <a:lnTo>
                  <a:pt x="576" y="27"/>
                </a:lnTo>
                <a:lnTo>
                  <a:pt x="570" y="20"/>
                </a:lnTo>
                <a:lnTo>
                  <a:pt x="563" y="15"/>
                </a:lnTo>
                <a:lnTo>
                  <a:pt x="556" y="11"/>
                </a:lnTo>
                <a:lnTo>
                  <a:pt x="548" y="6"/>
                </a:lnTo>
                <a:lnTo>
                  <a:pt x="540" y="4"/>
                </a:lnTo>
                <a:lnTo>
                  <a:pt x="531" y="2"/>
                </a:lnTo>
                <a:lnTo>
                  <a:pt x="522" y="0"/>
                </a:lnTo>
                <a:lnTo>
                  <a:pt x="513" y="0"/>
                </a:lnTo>
                <a:lnTo>
                  <a:pt x="392" y="0"/>
                </a:lnTo>
                <a:lnTo>
                  <a:pt x="383" y="0"/>
                </a:lnTo>
                <a:lnTo>
                  <a:pt x="374" y="1"/>
                </a:lnTo>
                <a:lnTo>
                  <a:pt x="365" y="4"/>
                </a:lnTo>
                <a:lnTo>
                  <a:pt x="357" y="6"/>
                </a:lnTo>
                <a:lnTo>
                  <a:pt x="349" y="11"/>
                </a:lnTo>
                <a:lnTo>
                  <a:pt x="342" y="15"/>
                </a:lnTo>
                <a:lnTo>
                  <a:pt x="334" y="20"/>
                </a:lnTo>
                <a:lnTo>
                  <a:pt x="328" y="27"/>
                </a:lnTo>
                <a:lnTo>
                  <a:pt x="323" y="33"/>
                </a:lnTo>
                <a:lnTo>
                  <a:pt x="317" y="39"/>
                </a:lnTo>
                <a:lnTo>
                  <a:pt x="313" y="47"/>
                </a:lnTo>
                <a:lnTo>
                  <a:pt x="309" y="55"/>
                </a:lnTo>
                <a:lnTo>
                  <a:pt x="305" y="63"/>
                </a:lnTo>
                <a:lnTo>
                  <a:pt x="303" y="72"/>
                </a:lnTo>
                <a:lnTo>
                  <a:pt x="302" y="81"/>
                </a:lnTo>
                <a:lnTo>
                  <a:pt x="301" y="90"/>
                </a:lnTo>
                <a:lnTo>
                  <a:pt x="301" y="151"/>
                </a:lnTo>
                <a:lnTo>
                  <a:pt x="105" y="151"/>
                </a:lnTo>
                <a:lnTo>
                  <a:pt x="95" y="151"/>
                </a:lnTo>
                <a:lnTo>
                  <a:pt x="84" y="153"/>
                </a:lnTo>
                <a:lnTo>
                  <a:pt x="74" y="155"/>
                </a:lnTo>
                <a:lnTo>
                  <a:pt x="65" y="159"/>
                </a:lnTo>
                <a:lnTo>
                  <a:pt x="55" y="164"/>
                </a:lnTo>
                <a:lnTo>
                  <a:pt x="46" y="169"/>
                </a:lnTo>
                <a:lnTo>
                  <a:pt x="39" y="175"/>
                </a:lnTo>
                <a:lnTo>
                  <a:pt x="31" y="182"/>
                </a:lnTo>
                <a:lnTo>
                  <a:pt x="24" y="189"/>
                </a:lnTo>
                <a:lnTo>
                  <a:pt x="19" y="198"/>
                </a:lnTo>
                <a:lnTo>
                  <a:pt x="13" y="206"/>
                </a:lnTo>
                <a:lnTo>
                  <a:pt x="8" y="215"/>
                </a:lnTo>
                <a:lnTo>
                  <a:pt x="5" y="225"/>
                </a:lnTo>
                <a:lnTo>
                  <a:pt x="2" y="235"/>
                </a:lnTo>
                <a:lnTo>
                  <a:pt x="0" y="245"/>
                </a:lnTo>
                <a:lnTo>
                  <a:pt x="0" y="256"/>
                </a:lnTo>
                <a:lnTo>
                  <a:pt x="0" y="679"/>
                </a:lnTo>
                <a:lnTo>
                  <a:pt x="0" y="689"/>
                </a:lnTo>
                <a:lnTo>
                  <a:pt x="2" y="700"/>
                </a:lnTo>
                <a:lnTo>
                  <a:pt x="5" y="710"/>
                </a:lnTo>
                <a:lnTo>
                  <a:pt x="8" y="719"/>
                </a:lnTo>
                <a:lnTo>
                  <a:pt x="13" y="729"/>
                </a:lnTo>
                <a:lnTo>
                  <a:pt x="19" y="737"/>
                </a:lnTo>
                <a:lnTo>
                  <a:pt x="24" y="746"/>
                </a:lnTo>
                <a:lnTo>
                  <a:pt x="31" y="754"/>
                </a:lnTo>
                <a:lnTo>
                  <a:pt x="39" y="760"/>
                </a:lnTo>
                <a:lnTo>
                  <a:pt x="46" y="766"/>
                </a:lnTo>
                <a:lnTo>
                  <a:pt x="55" y="772"/>
                </a:lnTo>
                <a:lnTo>
                  <a:pt x="65" y="776"/>
                </a:lnTo>
                <a:lnTo>
                  <a:pt x="74" y="779"/>
                </a:lnTo>
                <a:lnTo>
                  <a:pt x="84" y="781"/>
                </a:lnTo>
                <a:lnTo>
                  <a:pt x="95" y="784"/>
                </a:lnTo>
                <a:lnTo>
                  <a:pt x="105" y="784"/>
                </a:lnTo>
                <a:lnTo>
                  <a:pt x="799" y="784"/>
                </a:lnTo>
                <a:lnTo>
                  <a:pt x="810" y="784"/>
                </a:lnTo>
                <a:lnTo>
                  <a:pt x="820" y="781"/>
                </a:lnTo>
                <a:lnTo>
                  <a:pt x="831" y="779"/>
                </a:lnTo>
                <a:lnTo>
                  <a:pt x="841" y="776"/>
                </a:lnTo>
                <a:lnTo>
                  <a:pt x="849" y="772"/>
                </a:lnTo>
                <a:lnTo>
                  <a:pt x="858" y="766"/>
                </a:lnTo>
                <a:lnTo>
                  <a:pt x="866" y="760"/>
                </a:lnTo>
                <a:lnTo>
                  <a:pt x="874" y="754"/>
                </a:lnTo>
                <a:lnTo>
                  <a:pt x="880" y="746"/>
                </a:lnTo>
                <a:lnTo>
                  <a:pt x="887" y="737"/>
                </a:lnTo>
                <a:lnTo>
                  <a:pt x="892" y="729"/>
                </a:lnTo>
                <a:lnTo>
                  <a:pt x="896" y="719"/>
                </a:lnTo>
                <a:lnTo>
                  <a:pt x="901" y="710"/>
                </a:lnTo>
                <a:lnTo>
                  <a:pt x="903" y="700"/>
                </a:lnTo>
                <a:lnTo>
                  <a:pt x="904" y="689"/>
                </a:lnTo>
                <a:lnTo>
                  <a:pt x="905" y="679"/>
                </a:lnTo>
                <a:lnTo>
                  <a:pt x="905" y="256"/>
                </a:lnTo>
                <a:lnTo>
                  <a:pt x="904" y="245"/>
                </a:lnTo>
                <a:lnTo>
                  <a:pt x="903" y="235"/>
                </a:lnTo>
                <a:lnTo>
                  <a:pt x="901" y="225"/>
                </a:lnTo>
                <a:lnTo>
                  <a:pt x="896" y="215"/>
                </a:lnTo>
                <a:lnTo>
                  <a:pt x="892" y="206"/>
                </a:lnTo>
                <a:lnTo>
                  <a:pt x="887" y="198"/>
                </a:lnTo>
                <a:lnTo>
                  <a:pt x="880" y="189"/>
                </a:lnTo>
                <a:lnTo>
                  <a:pt x="874" y="182"/>
                </a:lnTo>
                <a:lnTo>
                  <a:pt x="866" y="174"/>
                </a:lnTo>
                <a:lnTo>
                  <a:pt x="858" y="169"/>
                </a:lnTo>
                <a:lnTo>
                  <a:pt x="849" y="164"/>
                </a:lnTo>
                <a:lnTo>
                  <a:pt x="841" y="159"/>
                </a:lnTo>
                <a:lnTo>
                  <a:pt x="831" y="155"/>
                </a:lnTo>
                <a:lnTo>
                  <a:pt x="820" y="153"/>
                </a:lnTo>
                <a:lnTo>
                  <a:pt x="810" y="151"/>
                </a:lnTo>
                <a:lnTo>
                  <a:pt x="799" y="15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907" name="Group 40"/>
          <p:cNvGrpSpPr/>
          <p:nvPr/>
        </p:nvGrpSpPr>
        <p:grpSpPr>
          <a:xfrm>
            <a:off x="2154960" y="4841640"/>
            <a:ext cx="259200" cy="241920"/>
            <a:chOff x="2154960" y="4841640"/>
            <a:chExt cx="259200" cy="241920"/>
          </a:xfrm>
        </p:grpSpPr>
        <p:sp>
          <p:nvSpPr>
            <p:cNvPr id="908" name="CustomShape 41"/>
            <p:cNvSpPr/>
            <p:nvPr/>
          </p:nvSpPr>
          <p:spPr>
            <a:xfrm>
              <a:off x="2189520" y="4971600"/>
              <a:ext cx="189720" cy="111960"/>
            </a:xfrm>
            <a:custGeom>
              <a:avLst/>
              <a:gdLst/>
              <a:ahLst/>
              <a:cxnLst/>
              <a:rect l="l" t="t" r="r" b="b"/>
              <a:pathLst>
                <a:path w="662" h="392">
                  <a:moveTo>
                    <a:pt x="647" y="0"/>
                  </a:moveTo>
                  <a:lnTo>
                    <a:pt x="644" y="1"/>
                  </a:lnTo>
                  <a:lnTo>
                    <a:pt x="641" y="2"/>
                  </a:lnTo>
                  <a:lnTo>
                    <a:pt x="639" y="3"/>
                  </a:lnTo>
                  <a:lnTo>
                    <a:pt x="637" y="5"/>
                  </a:lnTo>
                  <a:lnTo>
                    <a:pt x="634" y="7"/>
                  </a:lnTo>
                  <a:lnTo>
                    <a:pt x="633" y="10"/>
                  </a:lnTo>
                  <a:lnTo>
                    <a:pt x="632" y="13"/>
                  </a:lnTo>
                  <a:lnTo>
                    <a:pt x="632" y="16"/>
                  </a:lnTo>
                  <a:lnTo>
                    <a:pt x="632" y="361"/>
                  </a:lnTo>
                  <a:lnTo>
                    <a:pt x="451" y="361"/>
                  </a:lnTo>
                  <a:lnTo>
                    <a:pt x="451" y="91"/>
                  </a:lnTo>
                  <a:lnTo>
                    <a:pt x="211" y="91"/>
                  </a:lnTo>
                  <a:lnTo>
                    <a:pt x="211" y="361"/>
                  </a:lnTo>
                  <a:lnTo>
                    <a:pt x="30" y="361"/>
                  </a:lnTo>
                  <a:lnTo>
                    <a:pt x="30" y="15"/>
                  </a:lnTo>
                  <a:lnTo>
                    <a:pt x="30" y="13"/>
                  </a:lnTo>
                  <a:lnTo>
                    <a:pt x="29" y="10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1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392"/>
                  </a:lnTo>
                  <a:lnTo>
                    <a:pt x="241" y="392"/>
                  </a:lnTo>
                  <a:lnTo>
                    <a:pt x="241" y="121"/>
                  </a:lnTo>
                  <a:lnTo>
                    <a:pt x="421" y="121"/>
                  </a:lnTo>
                  <a:lnTo>
                    <a:pt x="421" y="392"/>
                  </a:lnTo>
                  <a:lnTo>
                    <a:pt x="662" y="392"/>
                  </a:lnTo>
                  <a:lnTo>
                    <a:pt x="662" y="15"/>
                  </a:lnTo>
                  <a:lnTo>
                    <a:pt x="661" y="13"/>
                  </a:lnTo>
                  <a:lnTo>
                    <a:pt x="661" y="10"/>
                  </a:lnTo>
                  <a:lnTo>
                    <a:pt x="659" y="7"/>
                  </a:lnTo>
                  <a:lnTo>
                    <a:pt x="658" y="5"/>
                  </a:lnTo>
                  <a:lnTo>
                    <a:pt x="655" y="3"/>
                  </a:lnTo>
                  <a:lnTo>
                    <a:pt x="653" y="2"/>
                  </a:lnTo>
                  <a:lnTo>
                    <a:pt x="649" y="1"/>
                  </a:lnTo>
                  <a:lnTo>
                    <a:pt x="647" y="0"/>
                  </a:lnTo>
                  <a:lnTo>
                    <a:pt x="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9" name="CustomShape 42"/>
            <p:cNvSpPr/>
            <p:nvPr/>
          </p:nvSpPr>
          <p:spPr>
            <a:xfrm>
              <a:off x="2154960" y="4841640"/>
              <a:ext cx="259200" cy="133560"/>
            </a:xfrm>
            <a:custGeom>
              <a:avLst/>
              <a:gdLst/>
              <a:ahLst/>
              <a:cxnLst/>
              <a:rect l="l" t="t" r="r" b="b"/>
              <a:pathLst>
                <a:path w="903" h="468">
                  <a:moveTo>
                    <a:pt x="899" y="441"/>
                  </a:moveTo>
                  <a:lnTo>
                    <a:pt x="463" y="4"/>
                  </a:lnTo>
                  <a:lnTo>
                    <a:pt x="461" y="3"/>
                  </a:lnTo>
                  <a:lnTo>
                    <a:pt x="457" y="1"/>
                  </a:lnTo>
                  <a:lnTo>
                    <a:pt x="455" y="1"/>
                  </a:lnTo>
                  <a:lnTo>
                    <a:pt x="452" y="0"/>
                  </a:lnTo>
                  <a:lnTo>
                    <a:pt x="449" y="1"/>
                  </a:lnTo>
                  <a:lnTo>
                    <a:pt x="447" y="1"/>
                  </a:lnTo>
                  <a:lnTo>
                    <a:pt x="443" y="3"/>
                  </a:lnTo>
                  <a:lnTo>
                    <a:pt x="441" y="4"/>
                  </a:lnTo>
                  <a:lnTo>
                    <a:pt x="5" y="441"/>
                  </a:lnTo>
                  <a:lnTo>
                    <a:pt x="3" y="444"/>
                  </a:lnTo>
                  <a:lnTo>
                    <a:pt x="2" y="447"/>
                  </a:lnTo>
                  <a:lnTo>
                    <a:pt x="0" y="450"/>
                  </a:lnTo>
                  <a:lnTo>
                    <a:pt x="0" y="452"/>
                  </a:lnTo>
                  <a:lnTo>
                    <a:pt x="0" y="455"/>
                  </a:lnTo>
                  <a:lnTo>
                    <a:pt x="2" y="458"/>
                  </a:lnTo>
                  <a:lnTo>
                    <a:pt x="3" y="460"/>
                  </a:lnTo>
                  <a:lnTo>
                    <a:pt x="5" y="463"/>
                  </a:lnTo>
                  <a:lnTo>
                    <a:pt x="7" y="465"/>
                  </a:lnTo>
                  <a:lnTo>
                    <a:pt x="10" y="466"/>
                  </a:lnTo>
                  <a:lnTo>
                    <a:pt x="12" y="467"/>
                  </a:lnTo>
                  <a:lnTo>
                    <a:pt x="15" y="468"/>
                  </a:lnTo>
                  <a:lnTo>
                    <a:pt x="19" y="467"/>
                  </a:lnTo>
                  <a:lnTo>
                    <a:pt x="21" y="467"/>
                  </a:lnTo>
                  <a:lnTo>
                    <a:pt x="24" y="465"/>
                  </a:lnTo>
                  <a:lnTo>
                    <a:pt x="26" y="463"/>
                  </a:lnTo>
                  <a:lnTo>
                    <a:pt x="452" y="37"/>
                  </a:lnTo>
                  <a:lnTo>
                    <a:pt x="878" y="463"/>
                  </a:lnTo>
                  <a:lnTo>
                    <a:pt x="880" y="465"/>
                  </a:lnTo>
                  <a:lnTo>
                    <a:pt x="883" y="466"/>
                  </a:lnTo>
                  <a:lnTo>
                    <a:pt x="885" y="467"/>
                  </a:lnTo>
                  <a:lnTo>
                    <a:pt x="888" y="468"/>
                  </a:lnTo>
                  <a:lnTo>
                    <a:pt x="892" y="467"/>
                  </a:lnTo>
                  <a:lnTo>
                    <a:pt x="894" y="466"/>
                  </a:lnTo>
                  <a:lnTo>
                    <a:pt x="897" y="465"/>
                  </a:lnTo>
                  <a:lnTo>
                    <a:pt x="899" y="463"/>
                  </a:lnTo>
                  <a:lnTo>
                    <a:pt x="901" y="460"/>
                  </a:lnTo>
                  <a:lnTo>
                    <a:pt x="902" y="458"/>
                  </a:lnTo>
                  <a:lnTo>
                    <a:pt x="903" y="455"/>
                  </a:lnTo>
                  <a:lnTo>
                    <a:pt x="903" y="452"/>
                  </a:lnTo>
                  <a:lnTo>
                    <a:pt x="903" y="450"/>
                  </a:lnTo>
                  <a:lnTo>
                    <a:pt x="902" y="447"/>
                  </a:lnTo>
                  <a:lnTo>
                    <a:pt x="901" y="444"/>
                  </a:lnTo>
                  <a:lnTo>
                    <a:pt x="899" y="442"/>
                  </a:lnTo>
                  <a:lnTo>
                    <a:pt x="899" y="4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0" name="CustomShape 43"/>
            <p:cNvSpPr/>
            <p:nvPr/>
          </p:nvSpPr>
          <p:spPr>
            <a:xfrm>
              <a:off x="2319480" y="4850280"/>
              <a:ext cx="51120" cy="49680"/>
            </a:xfrm>
            <a:custGeom>
              <a:avLst/>
              <a:gdLst/>
              <a:ahLst/>
              <a:cxnLst/>
              <a:rect l="l" t="t" r="r" b="b"/>
              <a:pathLst>
                <a:path w="181" h="182">
                  <a:moveTo>
                    <a:pt x="15" y="30"/>
                  </a:moveTo>
                  <a:lnTo>
                    <a:pt x="151" y="30"/>
                  </a:lnTo>
                  <a:lnTo>
                    <a:pt x="151" y="167"/>
                  </a:lnTo>
                  <a:lnTo>
                    <a:pt x="151" y="170"/>
                  </a:lnTo>
                  <a:lnTo>
                    <a:pt x="152" y="172"/>
                  </a:lnTo>
                  <a:lnTo>
                    <a:pt x="153" y="175"/>
                  </a:lnTo>
                  <a:lnTo>
                    <a:pt x="156" y="177"/>
                  </a:lnTo>
                  <a:lnTo>
                    <a:pt x="158" y="178"/>
                  </a:lnTo>
                  <a:lnTo>
                    <a:pt x="160" y="180"/>
                  </a:lnTo>
                  <a:lnTo>
                    <a:pt x="163" y="182"/>
                  </a:lnTo>
                  <a:lnTo>
                    <a:pt x="166" y="182"/>
                  </a:lnTo>
                  <a:lnTo>
                    <a:pt x="168" y="182"/>
                  </a:lnTo>
                  <a:lnTo>
                    <a:pt x="172" y="180"/>
                  </a:lnTo>
                  <a:lnTo>
                    <a:pt x="174" y="178"/>
                  </a:lnTo>
                  <a:lnTo>
                    <a:pt x="176" y="177"/>
                  </a:lnTo>
                  <a:lnTo>
                    <a:pt x="178" y="175"/>
                  </a:lnTo>
                  <a:lnTo>
                    <a:pt x="179" y="172"/>
                  </a:lnTo>
                  <a:lnTo>
                    <a:pt x="180" y="170"/>
                  </a:lnTo>
                  <a:lnTo>
                    <a:pt x="181" y="167"/>
                  </a:lnTo>
                  <a:lnTo>
                    <a:pt x="181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7" y="3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1" y="22"/>
                  </a:lnTo>
                  <a:lnTo>
                    <a:pt x="3" y="24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1"/>
                  </a:lnTo>
                  <a:lnTo>
                    <a:pt x="15" y="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11" name="CustomShape 44"/>
          <p:cNvSpPr/>
          <p:nvPr/>
        </p:nvSpPr>
        <p:spPr>
          <a:xfrm>
            <a:off x="10587600" y="3310560"/>
            <a:ext cx="234000" cy="235440"/>
          </a:xfrm>
          <a:custGeom>
            <a:avLst/>
            <a:gdLst/>
            <a:ahLst/>
            <a:cxnLst/>
            <a:rect l="l" t="t" r="r" b="b"/>
            <a:pathLst>
              <a:path w="903" h="903">
                <a:moveTo>
                  <a:pt x="873" y="873"/>
                </a:moveTo>
                <a:lnTo>
                  <a:pt x="542" y="873"/>
                </a:lnTo>
                <a:lnTo>
                  <a:pt x="542" y="543"/>
                </a:lnTo>
                <a:lnTo>
                  <a:pt x="873" y="543"/>
                </a:lnTo>
                <a:lnTo>
                  <a:pt x="873" y="873"/>
                </a:lnTo>
                <a:close/>
                <a:moveTo>
                  <a:pt x="361" y="873"/>
                </a:moveTo>
                <a:lnTo>
                  <a:pt x="30" y="873"/>
                </a:lnTo>
                <a:lnTo>
                  <a:pt x="30" y="543"/>
                </a:lnTo>
                <a:lnTo>
                  <a:pt x="361" y="543"/>
                </a:lnTo>
                <a:lnTo>
                  <a:pt x="361" y="873"/>
                </a:lnTo>
                <a:close/>
                <a:moveTo>
                  <a:pt x="331" y="30"/>
                </a:moveTo>
                <a:lnTo>
                  <a:pt x="662" y="30"/>
                </a:lnTo>
                <a:lnTo>
                  <a:pt x="662" y="362"/>
                </a:lnTo>
                <a:lnTo>
                  <a:pt x="331" y="362"/>
                </a:lnTo>
                <a:lnTo>
                  <a:pt x="331" y="30"/>
                </a:lnTo>
                <a:close/>
                <a:moveTo>
                  <a:pt x="888" y="513"/>
                </a:moveTo>
                <a:lnTo>
                  <a:pt x="783" y="513"/>
                </a:lnTo>
                <a:lnTo>
                  <a:pt x="783" y="437"/>
                </a:lnTo>
                <a:lnTo>
                  <a:pt x="783" y="435"/>
                </a:lnTo>
                <a:lnTo>
                  <a:pt x="781" y="431"/>
                </a:lnTo>
                <a:lnTo>
                  <a:pt x="780" y="429"/>
                </a:lnTo>
                <a:lnTo>
                  <a:pt x="778" y="426"/>
                </a:lnTo>
                <a:lnTo>
                  <a:pt x="776" y="425"/>
                </a:lnTo>
                <a:lnTo>
                  <a:pt x="774" y="423"/>
                </a:lnTo>
                <a:lnTo>
                  <a:pt x="771" y="423"/>
                </a:lnTo>
                <a:lnTo>
                  <a:pt x="768" y="422"/>
                </a:lnTo>
                <a:lnTo>
                  <a:pt x="511" y="422"/>
                </a:lnTo>
                <a:lnTo>
                  <a:pt x="511" y="392"/>
                </a:lnTo>
                <a:lnTo>
                  <a:pt x="677" y="392"/>
                </a:lnTo>
                <a:lnTo>
                  <a:pt x="681" y="392"/>
                </a:lnTo>
                <a:lnTo>
                  <a:pt x="683" y="391"/>
                </a:lnTo>
                <a:lnTo>
                  <a:pt x="686" y="389"/>
                </a:lnTo>
                <a:lnTo>
                  <a:pt x="688" y="387"/>
                </a:lnTo>
                <a:lnTo>
                  <a:pt x="689" y="385"/>
                </a:lnTo>
                <a:lnTo>
                  <a:pt x="691" y="383"/>
                </a:lnTo>
                <a:lnTo>
                  <a:pt x="692" y="380"/>
                </a:lnTo>
                <a:lnTo>
                  <a:pt x="692" y="377"/>
                </a:lnTo>
                <a:lnTo>
                  <a:pt x="692" y="15"/>
                </a:lnTo>
                <a:lnTo>
                  <a:pt x="692" y="13"/>
                </a:lnTo>
                <a:lnTo>
                  <a:pt x="691" y="10"/>
                </a:lnTo>
                <a:lnTo>
                  <a:pt x="689" y="8"/>
                </a:lnTo>
                <a:lnTo>
                  <a:pt x="688" y="5"/>
                </a:lnTo>
                <a:lnTo>
                  <a:pt x="686" y="3"/>
                </a:lnTo>
                <a:lnTo>
                  <a:pt x="683" y="1"/>
                </a:lnTo>
                <a:lnTo>
                  <a:pt x="681" y="1"/>
                </a:lnTo>
                <a:lnTo>
                  <a:pt x="677" y="0"/>
                </a:lnTo>
                <a:lnTo>
                  <a:pt x="316" y="0"/>
                </a:lnTo>
                <a:lnTo>
                  <a:pt x="313" y="1"/>
                </a:lnTo>
                <a:lnTo>
                  <a:pt x="311" y="1"/>
                </a:lnTo>
                <a:lnTo>
                  <a:pt x="307" y="3"/>
                </a:lnTo>
                <a:lnTo>
                  <a:pt x="305" y="5"/>
                </a:lnTo>
                <a:lnTo>
                  <a:pt x="303" y="8"/>
                </a:lnTo>
                <a:lnTo>
                  <a:pt x="302" y="10"/>
                </a:lnTo>
                <a:lnTo>
                  <a:pt x="301" y="13"/>
                </a:lnTo>
                <a:lnTo>
                  <a:pt x="301" y="15"/>
                </a:lnTo>
                <a:lnTo>
                  <a:pt x="301" y="377"/>
                </a:lnTo>
                <a:lnTo>
                  <a:pt x="301" y="380"/>
                </a:lnTo>
                <a:lnTo>
                  <a:pt x="302" y="383"/>
                </a:lnTo>
                <a:lnTo>
                  <a:pt x="303" y="385"/>
                </a:lnTo>
                <a:lnTo>
                  <a:pt x="305" y="387"/>
                </a:lnTo>
                <a:lnTo>
                  <a:pt x="307" y="389"/>
                </a:lnTo>
                <a:lnTo>
                  <a:pt x="311" y="391"/>
                </a:lnTo>
                <a:lnTo>
                  <a:pt x="313" y="392"/>
                </a:lnTo>
                <a:lnTo>
                  <a:pt x="316" y="392"/>
                </a:lnTo>
                <a:lnTo>
                  <a:pt x="481" y="392"/>
                </a:lnTo>
                <a:lnTo>
                  <a:pt x="481" y="422"/>
                </a:lnTo>
                <a:lnTo>
                  <a:pt x="136" y="422"/>
                </a:lnTo>
                <a:lnTo>
                  <a:pt x="133" y="423"/>
                </a:lnTo>
                <a:lnTo>
                  <a:pt x="129" y="423"/>
                </a:lnTo>
                <a:lnTo>
                  <a:pt x="127" y="425"/>
                </a:lnTo>
                <a:lnTo>
                  <a:pt x="125" y="426"/>
                </a:lnTo>
                <a:lnTo>
                  <a:pt x="123" y="429"/>
                </a:lnTo>
                <a:lnTo>
                  <a:pt x="122" y="431"/>
                </a:lnTo>
                <a:lnTo>
                  <a:pt x="121" y="435"/>
                </a:lnTo>
                <a:lnTo>
                  <a:pt x="121" y="437"/>
                </a:lnTo>
                <a:lnTo>
                  <a:pt x="121" y="513"/>
                </a:lnTo>
                <a:lnTo>
                  <a:pt x="15" y="513"/>
                </a:lnTo>
                <a:lnTo>
                  <a:pt x="11" y="513"/>
                </a:lnTo>
                <a:lnTo>
                  <a:pt x="9" y="514"/>
                </a:lnTo>
                <a:lnTo>
                  <a:pt x="6" y="515"/>
                </a:lnTo>
                <a:lnTo>
                  <a:pt x="4" y="517"/>
                </a:lnTo>
                <a:lnTo>
                  <a:pt x="3" y="519"/>
                </a:lnTo>
                <a:lnTo>
                  <a:pt x="1" y="521"/>
                </a:lnTo>
                <a:lnTo>
                  <a:pt x="1" y="525"/>
                </a:lnTo>
                <a:lnTo>
                  <a:pt x="0" y="528"/>
                </a:lnTo>
                <a:lnTo>
                  <a:pt x="0" y="888"/>
                </a:lnTo>
                <a:lnTo>
                  <a:pt x="1" y="891"/>
                </a:lnTo>
                <a:lnTo>
                  <a:pt x="1" y="895"/>
                </a:lnTo>
                <a:lnTo>
                  <a:pt x="3" y="897"/>
                </a:lnTo>
                <a:lnTo>
                  <a:pt x="4" y="899"/>
                </a:lnTo>
                <a:lnTo>
                  <a:pt x="6" y="901"/>
                </a:lnTo>
                <a:lnTo>
                  <a:pt x="9" y="902"/>
                </a:lnTo>
                <a:lnTo>
                  <a:pt x="11" y="903"/>
                </a:lnTo>
                <a:lnTo>
                  <a:pt x="15" y="903"/>
                </a:lnTo>
                <a:lnTo>
                  <a:pt x="376" y="903"/>
                </a:lnTo>
                <a:lnTo>
                  <a:pt x="379" y="903"/>
                </a:lnTo>
                <a:lnTo>
                  <a:pt x="382" y="902"/>
                </a:lnTo>
                <a:lnTo>
                  <a:pt x="385" y="901"/>
                </a:lnTo>
                <a:lnTo>
                  <a:pt x="387" y="899"/>
                </a:lnTo>
                <a:lnTo>
                  <a:pt x="389" y="897"/>
                </a:lnTo>
                <a:lnTo>
                  <a:pt x="390" y="895"/>
                </a:lnTo>
                <a:lnTo>
                  <a:pt x="391" y="891"/>
                </a:lnTo>
                <a:lnTo>
                  <a:pt x="391" y="888"/>
                </a:lnTo>
                <a:lnTo>
                  <a:pt x="391" y="528"/>
                </a:lnTo>
                <a:lnTo>
                  <a:pt x="391" y="525"/>
                </a:lnTo>
                <a:lnTo>
                  <a:pt x="390" y="521"/>
                </a:lnTo>
                <a:lnTo>
                  <a:pt x="389" y="519"/>
                </a:lnTo>
                <a:lnTo>
                  <a:pt x="387" y="517"/>
                </a:lnTo>
                <a:lnTo>
                  <a:pt x="385" y="515"/>
                </a:lnTo>
                <a:lnTo>
                  <a:pt x="382" y="514"/>
                </a:lnTo>
                <a:lnTo>
                  <a:pt x="379" y="513"/>
                </a:lnTo>
                <a:lnTo>
                  <a:pt x="376" y="513"/>
                </a:lnTo>
                <a:lnTo>
                  <a:pt x="151" y="513"/>
                </a:lnTo>
                <a:lnTo>
                  <a:pt x="151" y="452"/>
                </a:lnTo>
                <a:lnTo>
                  <a:pt x="753" y="452"/>
                </a:lnTo>
                <a:lnTo>
                  <a:pt x="753" y="513"/>
                </a:lnTo>
                <a:lnTo>
                  <a:pt x="526" y="513"/>
                </a:lnTo>
                <a:lnTo>
                  <a:pt x="524" y="513"/>
                </a:lnTo>
                <a:lnTo>
                  <a:pt x="521" y="514"/>
                </a:lnTo>
                <a:lnTo>
                  <a:pt x="519" y="515"/>
                </a:lnTo>
                <a:lnTo>
                  <a:pt x="517" y="517"/>
                </a:lnTo>
                <a:lnTo>
                  <a:pt x="514" y="519"/>
                </a:lnTo>
                <a:lnTo>
                  <a:pt x="513" y="521"/>
                </a:lnTo>
                <a:lnTo>
                  <a:pt x="512" y="525"/>
                </a:lnTo>
                <a:lnTo>
                  <a:pt x="511" y="528"/>
                </a:lnTo>
                <a:lnTo>
                  <a:pt x="511" y="888"/>
                </a:lnTo>
                <a:lnTo>
                  <a:pt x="512" y="891"/>
                </a:lnTo>
                <a:lnTo>
                  <a:pt x="513" y="895"/>
                </a:lnTo>
                <a:lnTo>
                  <a:pt x="514" y="897"/>
                </a:lnTo>
                <a:lnTo>
                  <a:pt x="517" y="899"/>
                </a:lnTo>
                <a:lnTo>
                  <a:pt x="519" y="901"/>
                </a:lnTo>
                <a:lnTo>
                  <a:pt x="521" y="902"/>
                </a:lnTo>
                <a:lnTo>
                  <a:pt x="524" y="903"/>
                </a:lnTo>
                <a:lnTo>
                  <a:pt x="526" y="903"/>
                </a:lnTo>
                <a:lnTo>
                  <a:pt x="888" y="903"/>
                </a:lnTo>
                <a:lnTo>
                  <a:pt x="891" y="903"/>
                </a:lnTo>
                <a:lnTo>
                  <a:pt x="894" y="902"/>
                </a:lnTo>
                <a:lnTo>
                  <a:pt x="896" y="901"/>
                </a:lnTo>
                <a:lnTo>
                  <a:pt x="898" y="899"/>
                </a:lnTo>
                <a:lnTo>
                  <a:pt x="901" y="897"/>
                </a:lnTo>
                <a:lnTo>
                  <a:pt x="902" y="895"/>
                </a:lnTo>
                <a:lnTo>
                  <a:pt x="903" y="891"/>
                </a:lnTo>
                <a:lnTo>
                  <a:pt x="903" y="888"/>
                </a:lnTo>
                <a:lnTo>
                  <a:pt x="903" y="528"/>
                </a:lnTo>
                <a:lnTo>
                  <a:pt x="903" y="525"/>
                </a:lnTo>
                <a:lnTo>
                  <a:pt x="902" y="521"/>
                </a:lnTo>
                <a:lnTo>
                  <a:pt x="901" y="519"/>
                </a:lnTo>
                <a:lnTo>
                  <a:pt x="898" y="517"/>
                </a:lnTo>
                <a:lnTo>
                  <a:pt x="896" y="515"/>
                </a:lnTo>
                <a:lnTo>
                  <a:pt x="894" y="514"/>
                </a:lnTo>
                <a:lnTo>
                  <a:pt x="891" y="513"/>
                </a:lnTo>
                <a:lnTo>
                  <a:pt x="888" y="51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912" name="Group 45"/>
          <p:cNvGrpSpPr/>
          <p:nvPr/>
        </p:nvGrpSpPr>
        <p:grpSpPr>
          <a:xfrm>
            <a:off x="9676800" y="1873440"/>
            <a:ext cx="234000" cy="234000"/>
            <a:chOff x="9676800" y="1873440"/>
            <a:chExt cx="234000" cy="234000"/>
          </a:xfrm>
        </p:grpSpPr>
        <p:sp>
          <p:nvSpPr>
            <p:cNvPr id="913" name="CustomShape 46"/>
            <p:cNvSpPr/>
            <p:nvPr/>
          </p:nvSpPr>
          <p:spPr>
            <a:xfrm>
              <a:off x="9849960" y="195228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80" h="180">
                  <a:moveTo>
                    <a:pt x="90" y="30"/>
                  </a:moveTo>
                  <a:lnTo>
                    <a:pt x="96" y="30"/>
                  </a:lnTo>
                  <a:lnTo>
                    <a:pt x="102" y="31"/>
                  </a:lnTo>
                  <a:lnTo>
                    <a:pt x="108" y="32"/>
                  </a:lnTo>
                  <a:lnTo>
                    <a:pt x="113" y="34"/>
                  </a:lnTo>
                  <a:lnTo>
                    <a:pt x="119" y="36"/>
                  </a:lnTo>
                  <a:lnTo>
                    <a:pt x="124" y="39"/>
                  </a:lnTo>
                  <a:lnTo>
                    <a:pt x="128" y="43"/>
                  </a:lnTo>
                  <a:lnTo>
                    <a:pt x="133" y="47"/>
                  </a:lnTo>
                  <a:lnTo>
                    <a:pt x="136" y="51"/>
                  </a:lnTo>
                  <a:lnTo>
                    <a:pt x="140" y="56"/>
                  </a:lnTo>
                  <a:lnTo>
                    <a:pt x="142" y="61"/>
                  </a:lnTo>
                  <a:lnTo>
                    <a:pt x="146" y="66"/>
                  </a:lnTo>
                  <a:lnTo>
                    <a:pt x="148" y="72"/>
                  </a:lnTo>
                  <a:lnTo>
                    <a:pt x="149" y="77"/>
                  </a:lnTo>
                  <a:lnTo>
                    <a:pt x="150" y="83"/>
                  </a:lnTo>
                  <a:lnTo>
                    <a:pt x="150" y="90"/>
                  </a:lnTo>
                  <a:lnTo>
                    <a:pt x="150" y="95"/>
                  </a:lnTo>
                  <a:lnTo>
                    <a:pt x="149" y="102"/>
                  </a:lnTo>
                  <a:lnTo>
                    <a:pt x="148" y="107"/>
                  </a:lnTo>
                  <a:lnTo>
                    <a:pt x="146" y="113"/>
                  </a:lnTo>
                  <a:lnTo>
                    <a:pt x="142" y="118"/>
                  </a:lnTo>
                  <a:lnTo>
                    <a:pt x="140" y="123"/>
                  </a:lnTo>
                  <a:lnTo>
                    <a:pt x="136" y="127"/>
                  </a:lnTo>
                  <a:lnTo>
                    <a:pt x="133" y="132"/>
                  </a:lnTo>
                  <a:lnTo>
                    <a:pt x="128" y="136"/>
                  </a:lnTo>
                  <a:lnTo>
                    <a:pt x="124" y="139"/>
                  </a:lnTo>
                  <a:lnTo>
                    <a:pt x="119" y="142"/>
                  </a:lnTo>
                  <a:lnTo>
                    <a:pt x="113" y="144"/>
                  </a:lnTo>
                  <a:lnTo>
                    <a:pt x="108" y="147"/>
                  </a:lnTo>
                  <a:lnTo>
                    <a:pt x="102" y="149"/>
                  </a:lnTo>
                  <a:lnTo>
                    <a:pt x="96" y="150"/>
                  </a:lnTo>
                  <a:lnTo>
                    <a:pt x="90" y="150"/>
                  </a:lnTo>
                  <a:lnTo>
                    <a:pt x="83" y="150"/>
                  </a:lnTo>
                  <a:lnTo>
                    <a:pt x="78" y="149"/>
                  </a:lnTo>
                  <a:lnTo>
                    <a:pt x="73" y="147"/>
                  </a:lnTo>
                  <a:lnTo>
                    <a:pt x="66" y="144"/>
                  </a:lnTo>
                  <a:lnTo>
                    <a:pt x="61" y="142"/>
                  </a:lnTo>
                  <a:lnTo>
                    <a:pt x="57" y="139"/>
                  </a:lnTo>
                  <a:lnTo>
                    <a:pt x="52" y="136"/>
                  </a:lnTo>
                  <a:lnTo>
                    <a:pt x="48" y="132"/>
                  </a:lnTo>
                  <a:lnTo>
                    <a:pt x="44" y="127"/>
                  </a:lnTo>
                  <a:lnTo>
                    <a:pt x="41" y="123"/>
                  </a:lnTo>
                  <a:lnTo>
                    <a:pt x="37" y="118"/>
                  </a:lnTo>
                  <a:lnTo>
                    <a:pt x="34" y="113"/>
                  </a:lnTo>
                  <a:lnTo>
                    <a:pt x="33" y="107"/>
                  </a:lnTo>
                  <a:lnTo>
                    <a:pt x="31" y="102"/>
                  </a:lnTo>
                  <a:lnTo>
                    <a:pt x="30" y="96"/>
                  </a:lnTo>
                  <a:lnTo>
                    <a:pt x="30" y="90"/>
                  </a:lnTo>
                  <a:lnTo>
                    <a:pt x="30" y="83"/>
                  </a:lnTo>
                  <a:lnTo>
                    <a:pt x="31" y="77"/>
                  </a:lnTo>
                  <a:lnTo>
                    <a:pt x="33" y="72"/>
                  </a:lnTo>
                  <a:lnTo>
                    <a:pt x="34" y="66"/>
                  </a:lnTo>
                  <a:lnTo>
                    <a:pt x="37" y="61"/>
                  </a:lnTo>
                  <a:lnTo>
                    <a:pt x="41" y="56"/>
                  </a:lnTo>
                  <a:lnTo>
                    <a:pt x="44" y="51"/>
                  </a:lnTo>
                  <a:lnTo>
                    <a:pt x="48" y="47"/>
                  </a:lnTo>
                  <a:lnTo>
                    <a:pt x="52" y="43"/>
                  </a:lnTo>
                  <a:lnTo>
                    <a:pt x="57" y="39"/>
                  </a:lnTo>
                  <a:lnTo>
                    <a:pt x="61" y="36"/>
                  </a:lnTo>
                  <a:lnTo>
                    <a:pt x="66" y="34"/>
                  </a:lnTo>
                  <a:lnTo>
                    <a:pt x="73" y="32"/>
                  </a:lnTo>
                  <a:lnTo>
                    <a:pt x="78" y="31"/>
                  </a:lnTo>
                  <a:lnTo>
                    <a:pt x="83" y="30"/>
                  </a:lnTo>
                  <a:lnTo>
                    <a:pt x="90" y="30"/>
                  </a:lnTo>
                  <a:close/>
                  <a:moveTo>
                    <a:pt x="90" y="180"/>
                  </a:moveTo>
                  <a:lnTo>
                    <a:pt x="99" y="180"/>
                  </a:lnTo>
                  <a:lnTo>
                    <a:pt x="108" y="178"/>
                  </a:lnTo>
                  <a:lnTo>
                    <a:pt x="117" y="176"/>
                  </a:lnTo>
                  <a:lnTo>
                    <a:pt x="125" y="172"/>
                  </a:lnTo>
                  <a:lnTo>
                    <a:pt x="133" y="169"/>
                  </a:lnTo>
                  <a:lnTo>
                    <a:pt x="140" y="165"/>
                  </a:lnTo>
                  <a:lnTo>
                    <a:pt x="148" y="160"/>
                  </a:lnTo>
                  <a:lnTo>
                    <a:pt x="154" y="153"/>
                  </a:lnTo>
                  <a:lnTo>
                    <a:pt x="160" y="147"/>
                  </a:lnTo>
                  <a:lnTo>
                    <a:pt x="165" y="140"/>
                  </a:lnTo>
                  <a:lnTo>
                    <a:pt x="169" y="133"/>
                  </a:lnTo>
                  <a:lnTo>
                    <a:pt x="173" y="125"/>
                  </a:lnTo>
                  <a:lnTo>
                    <a:pt x="177" y="117"/>
                  </a:lnTo>
                  <a:lnTo>
                    <a:pt x="179" y="108"/>
                  </a:lnTo>
                  <a:lnTo>
                    <a:pt x="180" y="98"/>
                  </a:lnTo>
                  <a:lnTo>
                    <a:pt x="180" y="90"/>
                  </a:lnTo>
                  <a:lnTo>
                    <a:pt x="180" y="80"/>
                  </a:lnTo>
                  <a:lnTo>
                    <a:pt x="179" y="72"/>
                  </a:lnTo>
                  <a:lnTo>
                    <a:pt x="177" y="63"/>
                  </a:lnTo>
                  <a:lnTo>
                    <a:pt x="173" y="54"/>
                  </a:lnTo>
                  <a:lnTo>
                    <a:pt x="169" y="47"/>
                  </a:lnTo>
                  <a:lnTo>
                    <a:pt x="165" y="39"/>
                  </a:lnTo>
                  <a:lnTo>
                    <a:pt x="160" y="32"/>
                  </a:lnTo>
                  <a:lnTo>
                    <a:pt x="154" y="25"/>
                  </a:lnTo>
                  <a:lnTo>
                    <a:pt x="148" y="20"/>
                  </a:lnTo>
                  <a:lnTo>
                    <a:pt x="140" y="15"/>
                  </a:lnTo>
                  <a:lnTo>
                    <a:pt x="133" y="10"/>
                  </a:lnTo>
                  <a:lnTo>
                    <a:pt x="125" y="6"/>
                  </a:lnTo>
                  <a:lnTo>
                    <a:pt x="117" y="3"/>
                  </a:lnTo>
                  <a:lnTo>
                    <a:pt x="108" y="1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81" y="0"/>
                  </a:lnTo>
                  <a:lnTo>
                    <a:pt x="72" y="1"/>
                  </a:lnTo>
                  <a:lnTo>
                    <a:pt x="63" y="3"/>
                  </a:lnTo>
                  <a:lnTo>
                    <a:pt x="54" y="6"/>
                  </a:lnTo>
                  <a:lnTo>
                    <a:pt x="47" y="10"/>
                  </a:lnTo>
                  <a:lnTo>
                    <a:pt x="39" y="15"/>
                  </a:lnTo>
                  <a:lnTo>
                    <a:pt x="33" y="20"/>
                  </a:lnTo>
                  <a:lnTo>
                    <a:pt x="27" y="25"/>
                  </a:lnTo>
                  <a:lnTo>
                    <a:pt x="20" y="32"/>
                  </a:lnTo>
                  <a:lnTo>
                    <a:pt x="15" y="39"/>
                  </a:lnTo>
                  <a:lnTo>
                    <a:pt x="10" y="47"/>
                  </a:lnTo>
                  <a:lnTo>
                    <a:pt x="7" y="54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0" y="80"/>
                  </a:lnTo>
                  <a:lnTo>
                    <a:pt x="0" y="90"/>
                  </a:lnTo>
                  <a:lnTo>
                    <a:pt x="0" y="98"/>
                  </a:lnTo>
                  <a:lnTo>
                    <a:pt x="2" y="108"/>
                  </a:lnTo>
                  <a:lnTo>
                    <a:pt x="4" y="117"/>
                  </a:lnTo>
                  <a:lnTo>
                    <a:pt x="7" y="125"/>
                  </a:lnTo>
                  <a:lnTo>
                    <a:pt x="10" y="133"/>
                  </a:lnTo>
                  <a:lnTo>
                    <a:pt x="15" y="140"/>
                  </a:lnTo>
                  <a:lnTo>
                    <a:pt x="20" y="147"/>
                  </a:lnTo>
                  <a:lnTo>
                    <a:pt x="27" y="153"/>
                  </a:lnTo>
                  <a:lnTo>
                    <a:pt x="33" y="160"/>
                  </a:lnTo>
                  <a:lnTo>
                    <a:pt x="39" y="165"/>
                  </a:lnTo>
                  <a:lnTo>
                    <a:pt x="47" y="169"/>
                  </a:lnTo>
                  <a:lnTo>
                    <a:pt x="54" y="172"/>
                  </a:lnTo>
                  <a:lnTo>
                    <a:pt x="63" y="176"/>
                  </a:lnTo>
                  <a:lnTo>
                    <a:pt x="72" y="178"/>
                  </a:lnTo>
                  <a:lnTo>
                    <a:pt x="81" y="180"/>
                  </a:lnTo>
                  <a:lnTo>
                    <a:pt x="90" y="1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4" name="CustomShape 47"/>
            <p:cNvSpPr/>
            <p:nvPr/>
          </p:nvSpPr>
          <p:spPr>
            <a:xfrm>
              <a:off x="9835560" y="2007360"/>
              <a:ext cx="75240" cy="100080"/>
            </a:xfrm>
            <a:custGeom>
              <a:avLst/>
              <a:gdLst/>
              <a:ahLst/>
              <a:cxnLst/>
              <a:rect l="l" t="t" r="r" b="b"/>
              <a:pathLst>
                <a:path w="295" h="391">
                  <a:moveTo>
                    <a:pt x="187" y="208"/>
                  </a:moveTo>
                  <a:lnTo>
                    <a:pt x="175" y="210"/>
                  </a:lnTo>
                  <a:lnTo>
                    <a:pt x="175" y="361"/>
                  </a:lnTo>
                  <a:lnTo>
                    <a:pt x="115" y="361"/>
                  </a:lnTo>
                  <a:lnTo>
                    <a:pt x="115" y="210"/>
                  </a:lnTo>
                  <a:lnTo>
                    <a:pt x="103" y="208"/>
                  </a:lnTo>
                  <a:lnTo>
                    <a:pt x="92" y="205"/>
                  </a:lnTo>
                  <a:lnTo>
                    <a:pt x="84" y="200"/>
                  </a:lnTo>
                  <a:lnTo>
                    <a:pt x="75" y="195"/>
                  </a:lnTo>
                  <a:lnTo>
                    <a:pt x="68" y="189"/>
                  </a:lnTo>
                  <a:lnTo>
                    <a:pt x="61" y="181"/>
                  </a:lnTo>
                  <a:lnTo>
                    <a:pt x="55" y="173"/>
                  </a:lnTo>
                  <a:lnTo>
                    <a:pt x="49" y="162"/>
                  </a:lnTo>
                  <a:lnTo>
                    <a:pt x="45" y="151"/>
                  </a:lnTo>
                  <a:lnTo>
                    <a:pt x="42" y="139"/>
                  </a:lnTo>
                  <a:lnTo>
                    <a:pt x="39" y="126"/>
                  </a:lnTo>
                  <a:lnTo>
                    <a:pt x="35" y="112"/>
                  </a:lnTo>
                  <a:lnTo>
                    <a:pt x="33" y="99"/>
                  </a:lnTo>
                  <a:lnTo>
                    <a:pt x="31" y="66"/>
                  </a:lnTo>
                  <a:lnTo>
                    <a:pt x="30" y="30"/>
                  </a:lnTo>
                  <a:lnTo>
                    <a:pt x="265" y="30"/>
                  </a:lnTo>
                  <a:lnTo>
                    <a:pt x="264" y="65"/>
                  </a:lnTo>
                  <a:lnTo>
                    <a:pt x="262" y="99"/>
                  </a:lnTo>
                  <a:lnTo>
                    <a:pt x="260" y="112"/>
                  </a:lnTo>
                  <a:lnTo>
                    <a:pt x="256" y="126"/>
                  </a:lnTo>
                  <a:lnTo>
                    <a:pt x="253" y="139"/>
                  </a:lnTo>
                  <a:lnTo>
                    <a:pt x="249" y="151"/>
                  </a:lnTo>
                  <a:lnTo>
                    <a:pt x="245" y="162"/>
                  </a:lnTo>
                  <a:lnTo>
                    <a:pt x="239" y="173"/>
                  </a:lnTo>
                  <a:lnTo>
                    <a:pt x="233" y="181"/>
                  </a:lnTo>
                  <a:lnTo>
                    <a:pt x="225" y="189"/>
                  </a:lnTo>
                  <a:lnTo>
                    <a:pt x="218" y="195"/>
                  </a:lnTo>
                  <a:lnTo>
                    <a:pt x="208" y="200"/>
                  </a:lnTo>
                  <a:lnTo>
                    <a:pt x="198" y="205"/>
                  </a:lnTo>
                  <a:lnTo>
                    <a:pt x="187" y="208"/>
                  </a:lnTo>
                  <a:close/>
                  <a:moveTo>
                    <a:pt x="0" y="0"/>
                  </a:moveTo>
                  <a:lnTo>
                    <a:pt x="0" y="15"/>
                  </a:lnTo>
                  <a:lnTo>
                    <a:pt x="0" y="49"/>
                  </a:lnTo>
                  <a:lnTo>
                    <a:pt x="2" y="85"/>
                  </a:lnTo>
                  <a:lnTo>
                    <a:pt x="3" y="102"/>
                  </a:lnTo>
                  <a:lnTo>
                    <a:pt x="7" y="118"/>
                  </a:lnTo>
                  <a:lnTo>
                    <a:pt x="9" y="134"/>
                  </a:lnTo>
                  <a:lnTo>
                    <a:pt x="13" y="149"/>
                  </a:lnTo>
                  <a:lnTo>
                    <a:pt x="18" y="164"/>
                  </a:lnTo>
                  <a:lnTo>
                    <a:pt x="24" y="177"/>
                  </a:lnTo>
                  <a:lnTo>
                    <a:pt x="30" y="190"/>
                  </a:lnTo>
                  <a:lnTo>
                    <a:pt x="39" y="201"/>
                  </a:lnTo>
                  <a:lnTo>
                    <a:pt x="48" y="211"/>
                  </a:lnTo>
                  <a:lnTo>
                    <a:pt x="59" y="221"/>
                  </a:lnTo>
                  <a:lnTo>
                    <a:pt x="64" y="224"/>
                  </a:lnTo>
                  <a:lnTo>
                    <a:pt x="71" y="228"/>
                  </a:lnTo>
                  <a:lnTo>
                    <a:pt x="77" y="230"/>
                  </a:lnTo>
                  <a:lnTo>
                    <a:pt x="85" y="234"/>
                  </a:lnTo>
                  <a:lnTo>
                    <a:pt x="85" y="391"/>
                  </a:lnTo>
                  <a:lnTo>
                    <a:pt x="205" y="391"/>
                  </a:lnTo>
                  <a:lnTo>
                    <a:pt x="205" y="234"/>
                  </a:lnTo>
                  <a:lnTo>
                    <a:pt x="212" y="231"/>
                  </a:lnTo>
                  <a:lnTo>
                    <a:pt x="220" y="228"/>
                  </a:lnTo>
                  <a:lnTo>
                    <a:pt x="226" y="225"/>
                  </a:lnTo>
                  <a:lnTo>
                    <a:pt x="233" y="221"/>
                  </a:lnTo>
                  <a:lnTo>
                    <a:pt x="245" y="212"/>
                  </a:lnTo>
                  <a:lnTo>
                    <a:pt x="254" y="201"/>
                  </a:lnTo>
                  <a:lnTo>
                    <a:pt x="263" y="191"/>
                  </a:lnTo>
                  <a:lnTo>
                    <a:pt x="270" y="178"/>
                  </a:lnTo>
                  <a:lnTo>
                    <a:pt x="277" y="164"/>
                  </a:lnTo>
                  <a:lnTo>
                    <a:pt x="281" y="149"/>
                  </a:lnTo>
                  <a:lnTo>
                    <a:pt x="285" y="134"/>
                  </a:lnTo>
                  <a:lnTo>
                    <a:pt x="289" y="118"/>
                  </a:lnTo>
                  <a:lnTo>
                    <a:pt x="292" y="102"/>
                  </a:lnTo>
                  <a:lnTo>
                    <a:pt x="293" y="85"/>
                  </a:lnTo>
                  <a:lnTo>
                    <a:pt x="295" y="50"/>
                  </a:lnTo>
                  <a:lnTo>
                    <a:pt x="295" y="15"/>
                  </a:lnTo>
                  <a:lnTo>
                    <a:pt x="2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5" name="CustomShape 48"/>
            <p:cNvSpPr/>
            <p:nvPr/>
          </p:nvSpPr>
          <p:spPr>
            <a:xfrm>
              <a:off x="9771120" y="187344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82" h="180">
                  <a:moveTo>
                    <a:pt x="92" y="30"/>
                  </a:moveTo>
                  <a:lnTo>
                    <a:pt x="97" y="30"/>
                  </a:lnTo>
                  <a:lnTo>
                    <a:pt x="103" y="31"/>
                  </a:lnTo>
                  <a:lnTo>
                    <a:pt x="109" y="33"/>
                  </a:lnTo>
                  <a:lnTo>
                    <a:pt x="114" y="35"/>
                  </a:lnTo>
                  <a:lnTo>
                    <a:pt x="120" y="37"/>
                  </a:lnTo>
                  <a:lnTo>
                    <a:pt x="125" y="40"/>
                  </a:lnTo>
                  <a:lnTo>
                    <a:pt x="129" y="43"/>
                  </a:lnTo>
                  <a:lnTo>
                    <a:pt x="133" y="48"/>
                  </a:lnTo>
                  <a:lnTo>
                    <a:pt x="138" y="52"/>
                  </a:lnTo>
                  <a:lnTo>
                    <a:pt x="141" y="56"/>
                  </a:lnTo>
                  <a:lnTo>
                    <a:pt x="144" y="61"/>
                  </a:lnTo>
                  <a:lnTo>
                    <a:pt x="146" y="66"/>
                  </a:lnTo>
                  <a:lnTo>
                    <a:pt x="148" y="72"/>
                  </a:lnTo>
                  <a:lnTo>
                    <a:pt x="151" y="78"/>
                  </a:lnTo>
                  <a:lnTo>
                    <a:pt x="151" y="84"/>
                  </a:lnTo>
                  <a:lnTo>
                    <a:pt x="152" y="90"/>
                  </a:lnTo>
                  <a:lnTo>
                    <a:pt x="151" y="96"/>
                  </a:lnTo>
                  <a:lnTo>
                    <a:pt x="151" y="102"/>
                  </a:lnTo>
                  <a:lnTo>
                    <a:pt x="148" y="108"/>
                  </a:lnTo>
                  <a:lnTo>
                    <a:pt x="146" y="113"/>
                  </a:lnTo>
                  <a:lnTo>
                    <a:pt x="144" y="119"/>
                  </a:lnTo>
                  <a:lnTo>
                    <a:pt x="141" y="124"/>
                  </a:lnTo>
                  <a:lnTo>
                    <a:pt x="138" y="128"/>
                  </a:lnTo>
                  <a:lnTo>
                    <a:pt x="133" y="132"/>
                  </a:lnTo>
                  <a:lnTo>
                    <a:pt x="129" y="136"/>
                  </a:lnTo>
                  <a:lnTo>
                    <a:pt x="125" y="140"/>
                  </a:lnTo>
                  <a:lnTo>
                    <a:pt x="120" y="143"/>
                  </a:lnTo>
                  <a:lnTo>
                    <a:pt x="114" y="145"/>
                  </a:lnTo>
                  <a:lnTo>
                    <a:pt x="109" y="147"/>
                  </a:lnTo>
                  <a:lnTo>
                    <a:pt x="103" y="149"/>
                  </a:lnTo>
                  <a:lnTo>
                    <a:pt x="97" y="150"/>
                  </a:lnTo>
                  <a:lnTo>
                    <a:pt x="92" y="150"/>
                  </a:lnTo>
                  <a:lnTo>
                    <a:pt x="85" y="150"/>
                  </a:lnTo>
                  <a:lnTo>
                    <a:pt x="79" y="149"/>
                  </a:lnTo>
                  <a:lnTo>
                    <a:pt x="73" y="147"/>
                  </a:lnTo>
                  <a:lnTo>
                    <a:pt x="68" y="145"/>
                  </a:lnTo>
                  <a:lnTo>
                    <a:pt x="63" y="143"/>
                  </a:lnTo>
                  <a:lnTo>
                    <a:pt x="57" y="140"/>
                  </a:lnTo>
                  <a:lnTo>
                    <a:pt x="53" y="136"/>
                  </a:lnTo>
                  <a:lnTo>
                    <a:pt x="49" y="132"/>
                  </a:lnTo>
                  <a:lnTo>
                    <a:pt x="44" y="128"/>
                  </a:lnTo>
                  <a:lnTo>
                    <a:pt x="41" y="124"/>
                  </a:lnTo>
                  <a:lnTo>
                    <a:pt x="38" y="119"/>
                  </a:lnTo>
                  <a:lnTo>
                    <a:pt x="36" y="113"/>
                  </a:lnTo>
                  <a:lnTo>
                    <a:pt x="34" y="108"/>
                  </a:lnTo>
                  <a:lnTo>
                    <a:pt x="33" y="102"/>
                  </a:lnTo>
                  <a:lnTo>
                    <a:pt x="32" y="96"/>
                  </a:lnTo>
                  <a:lnTo>
                    <a:pt x="32" y="90"/>
                  </a:lnTo>
                  <a:lnTo>
                    <a:pt x="32" y="84"/>
                  </a:lnTo>
                  <a:lnTo>
                    <a:pt x="33" y="78"/>
                  </a:lnTo>
                  <a:lnTo>
                    <a:pt x="34" y="72"/>
                  </a:lnTo>
                  <a:lnTo>
                    <a:pt x="36" y="66"/>
                  </a:lnTo>
                  <a:lnTo>
                    <a:pt x="38" y="61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9" y="48"/>
                  </a:lnTo>
                  <a:lnTo>
                    <a:pt x="53" y="43"/>
                  </a:lnTo>
                  <a:lnTo>
                    <a:pt x="57" y="40"/>
                  </a:lnTo>
                  <a:lnTo>
                    <a:pt x="63" y="37"/>
                  </a:lnTo>
                  <a:lnTo>
                    <a:pt x="68" y="35"/>
                  </a:lnTo>
                  <a:lnTo>
                    <a:pt x="73" y="33"/>
                  </a:lnTo>
                  <a:lnTo>
                    <a:pt x="79" y="31"/>
                  </a:lnTo>
                  <a:lnTo>
                    <a:pt x="85" y="30"/>
                  </a:lnTo>
                  <a:lnTo>
                    <a:pt x="92" y="30"/>
                  </a:lnTo>
                  <a:close/>
                  <a:moveTo>
                    <a:pt x="92" y="180"/>
                  </a:moveTo>
                  <a:lnTo>
                    <a:pt x="100" y="180"/>
                  </a:lnTo>
                  <a:lnTo>
                    <a:pt x="110" y="179"/>
                  </a:lnTo>
                  <a:lnTo>
                    <a:pt x="118" y="176"/>
                  </a:lnTo>
                  <a:lnTo>
                    <a:pt x="126" y="173"/>
                  </a:lnTo>
                  <a:lnTo>
                    <a:pt x="135" y="169"/>
                  </a:lnTo>
                  <a:lnTo>
                    <a:pt x="142" y="165"/>
                  </a:lnTo>
                  <a:lnTo>
                    <a:pt x="148" y="159"/>
                  </a:lnTo>
                  <a:lnTo>
                    <a:pt x="155" y="154"/>
                  </a:lnTo>
                  <a:lnTo>
                    <a:pt x="161" y="147"/>
                  </a:lnTo>
                  <a:lnTo>
                    <a:pt x="166" y="140"/>
                  </a:lnTo>
                  <a:lnTo>
                    <a:pt x="171" y="132"/>
                  </a:lnTo>
                  <a:lnTo>
                    <a:pt x="174" y="125"/>
                  </a:lnTo>
                  <a:lnTo>
                    <a:pt x="177" y="116"/>
                  </a:lnTo>
                  <a:lnTo>
                    <a:pt x="180" y="108"/>
                  </a:lnTo>
                  <a:lnTo>
                    <a:pt x="181" y="99"/>
                  </a:lnTo>
                  <a:lnTo>
                    <a:pt x="182" y="90"/>
                  </a:lnTo>
                  <a:lnTo>
                    <a:pt x="181" y="81"/>
                  </a:lnTo>
                  <a:lnTo>
                    <a:pt x="180" y="71"/>
                  </a:lnTo>
                  <a:lnTo>
                    <a:pt x="177" y="63"/>
                  </a:lnTo>
                  <a:lnTo>
                    <a:pt x="174" y="54"/>
                  </a:lnTo>
                  <a:lnTo>
                    <a:pt x="171" y="47"/>
                  </a:lnTo>
                  <a:lnTo>
                    <a:pt x="166" y="39"/>
                  </a:lnTo>
                  <a:lnTo>
                    <a:pt x="161" y="33"/>
                  </a:lnTo>
                  <a:lnTo>
                    <a:pt x="155" y="26"/>
                  </a:lnTo>
                  <a:lnTo>
                    <a:pt x="148" y="20"/>
                  </a:lnTo>
                  <a:lnTo>
                    <a:pt x="142" y="15"/>
                  </a:lnTo>
                  <a:lnTo>
                    <a:pt x="135" y="10"/>
                  </a:lnTo>
                  <a:lnTo>
                    <a:pt x="126" y="7"/>
                  </a:lnTo>
                  <a:lnTo>
                    <a:pt x="118" y="4"/>
                  </a:lnTo>
                  <a:lnTo>
                    <a:pt x="110" y="2"/>
                  </a:lnTo>
                  <a:lnTo>
                    <a:pt x="100" y="1"/>
                  </a:lnTo>
                  <a:lnTo>
                    <a:pt x="92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5" y="4"/>
                  </a:lnTo>
                  <a:lnTo>
                    <a:pt x="56" y="7"/>
                  </a:lnTo>
                  <a:lnTo>
                    <a:pt x="49" y="10"/>
                  </a:lnTo>
                  <a:lnTo>
                    <a:pt x="41" y="15"/>
                  </a:lnTo>
                  <a:lnTo>
                    <a:pt x="34" y="20"/>
                  </a:lnTo>
                  <a:lnTo>
                    <a:pt x="27" y="26"/>
                  </a:lnTo>
                  <a:lnTo>
                    <a:pt x="22" y="33"/>
                  </a:lnTo>
                  <a:lnTo>
                    <a:pt x="17" y="39"/>
                  </a:lnTo>
                  <a:lnTo>
                    <a:pt x="12" y="47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3" y="71"/>
                  </a:lnTo>
                  <a:lnTo>
                    <a:pt x="2" y="81"/>
                  </a:lnTo>
                  <a:lnTo>
                    <a:pt x="0" y="90"/>
                  </a:lnTo>
                  <a:lnTo>
                    <a:pt x="2" y="99"/>
                  </a:lnTo>
                  <a:lnTo>
                    <a:pt x="3" y="108"/>
                  </a:lnTo>
                  <a:lnTo>
                    <a:pt x="5" y="116"/>
                  </a:lnTo>
                  <a:lnTo>
                    <a:pt x="8" y="125"/>
                  </a:lnTo>
                  <a:lnTo>
                    <a:pt x="12" y="132"/>
                  </a:lnTo>
                  <a:lnTo>
                    <a:pt x="17" y="140"/>
                  </a:lnTo>
                  <a:lnTo>
                    <a:pt x="22" y="147"/>
                  </a:lnTo>
                  <a:lnTo>
                    <a:pt x="27" y="154"/>
                  </a:lnTo>
                  <a:lnTo>
                    <a:pt x="34" y="159"/>
                  </a:lnTo>
                  <a:lnTo>
                    <a:pt x="41" y="165"/>
                  </a:lnTo>
                  <a:lnTo>
                    <a:pt x="49" y="169"/>
                  </a:lnTo>
                  <a:lnTo>
                    <a:pt x="56" y="173"/>
                  </a:lnTo>
                  <a:lnTo>
                    <a:pt x="65" y="176"/>
                  </a:lnTo>
                  <a:lnTo>
                    <a:pt x="73" y="179"/>
                  </a:lnTo>
                  <a:lnTo>
                    <a:pt x="82" y="180"/>
                  </a:lnTo>
                  <a:lnTo>
                    <a:pt x="92" y="1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6" name="CustomShape 49"/>
            <p:cNvSpPr/>
            <p:nvPr/>
          </p:nvSpPr>
          <p:spPr>
            <a:xfrm>
              <a:off x="9756720" y="1928520"/>
              <a:ext cx="75240" cy="100080"/>
            </a:xfrm>
            <a:custGeom>
              <a:avLst/>
              <a:gdLst/>
              <a:ahLst/>
              <a:cxnLst/>
              <a:rect l="l" t="t" r="r" b="b"/>
              <a:pathLst>
                <a:path w="296" h="391">
                  <a:moveTo>
                    <a:pt x="266" y="30"/>
                  </a:moveTo>
                  <a:lnTo>
                    <a:pt x="265" y="67"/>
                  </a:lnTo>
                  <a:lnTo>
                    <a:pt x="261" y="99"/>
                  </a:lnTo>
                  <a:lnTo>
                    <a:pt x="259" y="114"/>
                  </a:lnTo>
                  <a:lnTo>
                    <a:pt x="256" y="128"/>
                  </a:lnTo>
                  <a:lnTo>
                    <a:pt x="253" y="142"/>
                  </a:lnTo>
                  <a:lnTo>
                    <a:pt x="250" y="154"/>
                  </a:lnTo>
                  <a:lnTo>
                    <a:pt x="244" y="165"/>
                  </a:lnTo>
                  <a:lnTo>
                    <a:pt x="239" y="175"/>
                  </a:lnTo>
                  <a:lnTo>
                    <a:pt x="232" y="184"/>
                  </a:lnTo>
                  <a:lnTo>
                    <a:pt x="226" y="192"/>
                  </a:lnTo>
                  <a:lnTo>
                    <a:pt x="217" y="198"/>
                  </a:lnTo>
                  <a:lnTo>
                    <a:pt x="209" y="203"/>
                  </a:lnTo>
                  <a:lnTo>
                    <a:pt x="198" y="208"/>
                  </a:lnTo>
                  <a:lnTo>
                    <a:pt x="187" y="211"/>
                  </a:lnTo>
                  <a:lnTo>
                    <a:pt x="176" y="213"/>
                  </a:lnTo>
                  <a:lnTo>
                    <a:pt x="176" y="361"/>
                  </a:lnTo>
                  <a:lnTo>
                    <a:pt x="116" y="361"/>
                  </a:lnTo>
                  <a:lnTo>
                    <a:pt x="116" y="214"/>
                  </a:lnTo>
                  <a:lnTo>
                    <a:pt x="104" y="211"/>
                  </a:lnTo>
                  <a:lnTo>
                    <a:pt x="93" y="208"/>
                  </a:lnTo>
                  <a:lnTo>
                    <a:pt x="83" y="203"/>
                  </a:lnTo>
                  <a:lnTo>
                    <a:pt x="75" y="198"/>
                  </a:lnTo>
                  <a:lnTo>
                    <a:pt x="67" y="192"/>
                  </a:lnTo>
                  <a:lnTo>
                    <a:pt x="61" y="183"/>
                  </a:lnTo>
                  <a:lnTo>
                    <a:pt x="56" y="174"/>
                  </a:lnTo>
                  <a:lnTo>
                    <a:pt x="50" y="164"/>
                  </a:lnTo>
                  <a:lnTo>
                    <a:pt x="46" y="153"/>
                  </a:lnTo>
                  <a:lnTo>
                    <a:pt x="42" y="141"/>
                  </a:lnTo>
                  <a:lnTo>
                    <a:pt x="38" y="127"/>
                  </a:lnTo>
                  <a:lnTo>
                    <a:pt x="36" y="113"/>
                  </a:lnTo>
                  <a:lnTo>
                    <a:pt x="34" y="98"/>
                  </a:lnTo>
                  <a:lnTo>
                    <a:pt x="31" y="66"/>
                  </a:lnTo>
                  <a:lnTo>
                    <a:pt x="30" y="31"/>
                  </a:lnTo>
                  <a:lnTo>
                    <a:pt x="266" y="30"/>
                  </a:lnTo>
                  <a:close/>
                  <a:moveTo>
                    <a:pt x="0" y="15"/>
                  </a:moveTo>
                  <a:lnTo>
                    <a:pt x="1" y="50"/>
                  </a:lnTo>
                  <a:lnTo>
                    <a:pt x="2" y="85"/>
                  </a:lnTo>
                  <a:lnTo>
                    <a:pt x="4" y="103"/>
                  </a:lnTo>
                  <a:lnTo>
                    <a:pt x="6" y="120"/>
                  </a:lnTo>
                  <a:lnTo>
                    <a:pt x="9" y="136"/>
                  </a:lnTo>
                  <a:lnTo>
                    <a:pt x="14" y="152"/>
                  </a:lnTo>
                  <a:lnTo>
                    <a:pt x="18" y="166"/>
                  </a:lnTo>
                  <a:lnTo>
                    <a:pt x="23" y="180"/>
                  </a:lnTo>
                  <a:lnTo>
                    <a:pt x="31" y="193"/>
                  </a:lnTo>
                  <a:lnTo>
                    <a:pt x="38" y="204"/>
                  </a:lnTo>
                  <a:lnTo>
                    <a:pt x="48" y="215"/>
                  </a:lnTo>
                  <a:lnTo>
                    <a:pt x="59" y="224"/>
                  </a:lnTo>
                  <a:lnTo>
                    <a:pt x="65" y="228"/>
                  </a:lnTo>
                  <a:lnTo>
                    <a:pt x="72" y="231"/>
                  </a:lnTo>
                  <a:lnTo>
                    <a:pt x="78" y="234"/>
                  </a:lnTo>
                  <a:lnTo>
                    <a:pt x="86" y="237"/>
                  </a:lnTo>
                  <a:lnTo>
                    <a:pt x="86" y="391"/>
                  </a:lnTo>
                  <a:lnTo>
                    <a:pt x="206" y="391"/>
                  </a:lnTo>
                  <a:lnTo>
                    <a:pt x="206" y="238"/>
                  </a:lnTo>
                  <a:lnTo>
                    <a:pt x="213" y="234"/>
                  </a:lnTo>
                  <a:lnTo>
                    <a:pt x="220" y="231"/>
                  </a:lnTo>
                  <a:lnTo>
                    <a:pt x="227" y="228"/>
                  </a:lnTo>
                  <a:lnTo>
                    <a:pt x="234" y="224"/>
                  </a:lnTo>
                  <a:lnTo>
                    <a:pt x="244" y="215"/>
                  </a:lnTo>
                  <a:lnTo>
                    <a:pt x="255" y="204"/>
                  </a:lnTo>
                  <a:lnTo>
                    <a:pt x="264" y="193"/>
                  </a:lnTo>
                  <a:lnTo>
                    <a:pt x="270" y="181"/>
                  </a:lnTo>
                  <a:lnTo>
                    <a:pt x="276" y="167"/>
                  </a:lnTo>
                  <a:lnTo>
                    <a:pt x="282" y="152"/>
                  </a:lnTo>
                  <a:lnTo>
                    <a:pt x="286" y="136"/>
                  </a:lnTo>
                  <a:lnTo>
                    <a:pt x="289" y="120"/>
                  </a:lnTo>
                  <a:lnTo>
                    <a:pt x="291" y="104"/>
                  </a:lnTo>
                  <a:lnTo>
                    <a:pt x="294" y="85"/>
                  </a:lnTo>
                  <a:lnTo>
                    <a:pt x="295" y="51"/>
                  </a:lnTo>
                  <a:lnTo>
                    <a:pt x="296" y="15"/>
                  </a:lnTo>
                  <a:lnTo>
                    <a:pt x="296" y="0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7" name="CustomShape 50"/>
            <p:cNvSpPr/>
            <p:nvPr/>
          </p:nvSpPr>
          <p:spPr>
            <a:xfrm>
              <a:off x="9692640" y="195228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80" h="180">
                  <a:moveTo>
                    <a:pt x="90" y="30"/>
                  </a:moveTo>
                  <a:lnTo>
                    <a:pt x="97" y="30"/>
                  </a:lnTo>
                  <a:lnTo>
                    <a:pt x="102" y="31"/>
                  </a:lnTo>
                  <a:lnTo>
                    <a:pt x="109" y="32"/>
                  </a:lnTo>
                  <a:lnTo>
                    <a:pt x="114" y="34"/>
                  </a:lnTo>
                  <a:lnTo>
                    <a:pt x="119" y="36"/>
                  </a:lnTo>
                  <a:lnTo>
                    <a:pt x="124" y="39"/>
                  </a:lnTo>
                  <a:lnTo>
                    <a:pt x="129" y="43"/>
                  </a:lnTo>
                  <a:lnTo>
                    <a:pt x="133" y="47"/>
                  </a:lnTo>
                  <a:lnTo>
                    <a:pt x="136" y="51"/>
                  </a:lnTo>
                  <a:lnTo>
                    <a:pt x="141" y="56"/>
                  </a:lnTo>
                  <a:lnTo>
                    <a:pt x="143" y="61"/>
                  </a:lnTo>
                  <a:lnTo>
                    <a:pt x="146" y="66"/>
                  </a:lnTo>
                  <a:lnTo>
                    <a:pt x="148" y="72"/>
                  </a:lnTo>
                  <a:lnTo>
                    <a:pt x="149" y="77"/>
                  </a:lnTo>
                  <a:lnTo>
                    <a:pt x="150" y="83"/>
                  </a:lnTo>
                  <a:lnTo>
                    <a:pt x="150" y="90"/>
                  </a:lnTo>
                  <a:lnTo>
                    <a:pt x="150" y="95"/>
                  </a:lnTo>
                  <a:lnTo>
                    <a:pt x="149" y="102"/>
                  </a:lnTo>
                  <a:lnTo>
                    <a:pt x="148" y="107"/>
                  </a:lnTo>
                  <a:lnTo>
                    <a:pt x="146" y="113"/>
                  </a:lnTo>
                  <a:lnTo>
                    <a:pt x="143" y="118"/>
                  </a:lnTo>
                  <a:lnTo>
                    <a:pt x="141" y="123"/>
                  </a:lnTo>
                  <a:lnTo>
                    <a:pt x="136" y="127"/>
                  </a:lnTo>
                  <a:lnTo>
                    <a:pt x="133" y="132"/>
                  </a:lnTo>
                  <a:lnTo>
                    <a:pt x="129" y="136"/>
                  </a:lnTo>
                  <a:lnTo>
                    <a:pt x="124" y="139"/>
                  </a:lnTo>
                  <a:lnTo>
                    <a:pt x="119" y="142"/>
                  </a:lnTo>
                  <a:lnTo>
                    <a:pt x="114" y="144"/>
                  </a:lnTo>
                  <a:lnTo>
                    <a:pt x="109" y="147"/>
                  </a:lnTo>
                  <a:lnTo>
                    <a:pt x="102" y="149"/>
                  </a:lnTo>
                  <a:lnTo>
                    <a:pt x="97" y="150"/>
                  </a:lnTo>
                  <a:lnTo>
                    <a:pt x="90" y="150"/>
                  </a:lnTo>
                  <a:lnTo>
                    <a:pt x="84" y="150"/>
                  </a:lnTo>
                  <a:lnTo>
                    <a:pt x="79" y="149"/>
                  </a:lnTo>
                  <a:lnTo>
                    <a:pt x="72" y="147"/>
                  </a:lnTo>
                  <a:lnTo>
                    <a:pt x="67" y="144"/>
                  </a:lnTo>
                  <a:lnTo>
                    <a:pt x="61" y="142"/>
                  </a:lnTo>
                  <a:lnTo>
                    <a:pt x="57" y="139"/>
                  </a:lnTo>
                  <a:lnTo>
                    <a:pt x="52" y="136"/>
                  </a:lnTo>
                  <a:lnTo>
                    <a:pt x="47" y="132"/>
                  </a:lnTo>
                  <a:lnTo>
                    <a:pt x="44" y="127"/>
                  </a:lnTo>
                  <a:lnTo>
                    <a:pt x="41" y="123"/>
                  </a:lnTo>
                  <a:lnTo>
                    <a:pt x="38" y="118"/>
                  </a:lnTo>
                  <a:lnTo>
                    <a:pt x="35" y="113"/>
                  </a:lnTo>
                  <a:lnTo>
                    <a:pt x="34" y="107"/>
                  </a:lnTo>
                  <a:lnTo>
                    <a:pt x="31" y="102"/>
                  </a:lnTo>
                  <a:lnTo>
                    <a:pt x="30" y="96"/>
                  </a:lnTo>
                  <a:lnTo>
                    <a:pt x="30" y="90"/>
                  </a:lnTo>
                  <a:lnTo>
                    <a:pt x="30" y="83"/>
                  </a:lnTo>
                  <a:lnTo>
                    <a:pt x="31" y="77"/>
                  </a:lnTo>
                  <a:lnTo>
                    <a:pt x="34" y="72"/>
                  </a:lnTo>
                  <a:lnTo>
                    <a:pt x="35" y="66"/>
                  </a:lnTo>
                  <a:lnTo>
                    <a:pt x="38" y="61"/>
                  </a:lnTo>
                  <a:lnTo>
                    <a:pt x="41" y="56"/>
                  </a:lnTo>
                  <a:lnTo>
                    <a:pt x="44" y="51"/>
                  </a:lnTo>
                  <a:lnTo>
                    <a:pt x="47" y="47"/>
                  </a:lnTo>
                  <a:lnTo>
                    <a:pt x="52" y="43"/>
                  </a:lnTo>
                  <a:lnTo>
                    <a:pt x="57" y="39"/>
                  </a:lnTo>
                  <a:lnTo>
                    <a:pt x="61" y="36"/>
                  </a:lnTo>
                  <a:lnTo>
                    <a:pt x="67" y="34"/>
                  </a:lnTo>
                  <a:lnTo>
                    <a:pt x="72" y="32"/>
                  </a:lnTo>
                  <a:lnTo>
                    <a:pt x="79" y="31"/>
                  </a:lnTo>
                  <a:lnTo>
                    <a:pt x="84" y="30"/>
                  </a:lnTo>
                  <a:lnTo>
                    <a:pt x="90" y="30"/>
                  </a:lnTo>
                  <a:close/>
                  <a:moveTo>
                    <a:pt x="90" y="180"/>
                  </a:moveTo>
                  <a:lnTo>
                    <a:pt x="100" y="180"/>
                  </a:lnTo>
                  <a:lnTo>
                    <a:pt x="109" y="178"/>
                  </a:lnTo>
                  <a:lnTo>
                    <a:pt x="117" y="176"/>
                  </a:lnTo>
                  <a:lnTo>
                    <a:pt x="126" y="172"/>
                  </a:lnTo>
                  <a:lnTo>
                    <a:pt x="133" y="169"/>
                  </a:lnTo>
                  <a:lnTo>
                    <a:pt x="141" y="165"/>
                  </a:lnTo>
                  <a:lnTo>
                    <a:pt x="148" y="160"/>
                  </a:lnTo>
                  <a:lnTo>
                    <a:pt x="155" y="153"/>
                  </a:lnTo>
                  <a:lnTo>
                    <a:pt x="160" y="147"/>
                  </a:lnTo>
                  <a:lnTo>
                    <a:pt x="165" y="140"/>
                  </a:lnTo>
                  <a:lnTo>
                    <a:pt x="170" y="133"/>
                  </a:lnTo>
                  <a:lnTo>
                    <a:pt x="174" y="125"/>
                  </a:lnTo>
                  <a:lnTo>
                    <a:pt x="176" y="117"/>
                  </a:lnTo>
                  <a:lnTo>
                    <a:pt x="179" y="108"/>
                  </a:lnTo>
                  <a:lnTo>
                    <a:pt x="180" y="98"/>
                  </a:lnTo>
                  <a:lnTo>
                    <a:pt x="180" y="90"/>
                  </a:lnTo>
                  <a:lnTo>
                    <a:pt x="180" y="80"/>
                  </a:lnTo>
                  <a:lnTo>
                    <a:pt x="179" y="72"/>
                  </a:lnTo>
                  <a:lnTo>
                    <a:pt x="176" y="63"/>
                  </a:lnTo>
                  <a:lnTo>
                    <a:pt x="174" y="54"/>
                  </a:lnTo>
                  <a:lnTo>
                    <a:pt x="170" y="47"/>
                  </a:lnTo>
                  <a:lnTo>
                    <a:pt x="165" y="39"/>
                  </a:lnTo>
                  <a:lnTo>
                    <a:pt x="160" y="32"/>
                  </a:lnTo>
                  <a:lnTo>
                    <a:pt x="155" y="25"/>
                  </a:lnTo>
                  <a:lnTo>
                    <a:pt x="148" y="20"/>
                  </a:lnTo>
                  <a:lnTo>
                    <a:pt x="141" y="15"/>
                  </a:lnTo>
                  <a:lnTo>
                    <a:pt x="133" y="10"/>
                  </a:lnTo>
                  <a:lnTo>
                    <a:pt x="126" y="6"/>
                  </a:lnTo>
                  <a:lnTo>
                    <a:pt x="117" y="3"/>
                  </a:lnTo>
                  <a:lnTo>
                    <a:pt x="109" y="1"/>
                  </a:lnTo>
                  <a:lnTo>
                    <a:pt x="100" y="0"/>
                  </a:lnTo>
                  <a:lnTo>
                    <a:pt x="90" y="0"/>
                  </a:lnTo>
                  <a:lnTo>
                    <a:pt x="82" y="0"/>
                  </a:lnTo>
                  <a:lnTo>
                    <a:pt x="72" y="1"/>
                  </a:lnTo>
                  <a:lnTo>
                    <a:pt x="64" y="3"/>
                  </a:lnTo>
                  <a:lnTo>
                    <a:pt x="55" y="6"/>
                  </a:lnTo>
                  <a:lnTo>
                    <a:pt x="47" y="10"/>
                  </a:lnTo>
                  <a:lnTo>
                    <a:pt x="40" y="15"/>
                  </a:lnTo>
                  <a:lnTo>
                    <a:pt x="34" y="20"/>
                  </a:lnTo>
                  <a:lnTo>
                    <a:pt x="27" y="25"/>
                  </a:lnTo>
                  <a:lnTo>
                    <a:pt x="21" y="32"/>
                  </a:lnTo>
                  <a:lnTo>
                    <a:pt x="15" y="39"/>
                  </a:lnTo>
                  <a:lnTo>
                    <a:pt x="11" y="47"/>
                  </a:lnTo>
                  <a:lnTo>
                    <a:pt x="8" y="54"/>
                  </a:lnTo>
                  <a:lnTo>
                    <a:pt x="5" y="63"/>
                  </a:lnTo>
                  <a:lnTo>
                    <a:pt x="2" y="72"/>
                  </a:lnTo>
                  <a:lnTo>
                    <a:pt x="0" y="80"/>
                  </a:lnTo>
                  <a:lnTo>
                    <a:pt x="0" y="90"/>
                  </a:lnTo>
                  <a:lnTo>
                    <a:pt x="0" y="98"/>
                  </a:lnTo>
                  <a:lnTo>
                    <a:pt x="2" y="108"/>
                  </a:lnTo>
                  <a:lnTo>
                    <a:pt x="5" y="117"/>
                  </a:lnTo>
                  <a:lnTo>
                    <a:pt x="8" y="125"/>
                  </a:lnTo>
                  <a:lnTo>
                    <a:pt x="11" y="133"/>
                  </a:lnTo>
                  <a:lnTo>
                    <a:pt x="15" y="140"/>
                  </a:lnTo>
                  <a:lnTo>
                    <a:pt x="21" y="147"/>
                  </a:lnTo>
                  <a:lnTo>
                    <a:pt x="27" y="153"/>
                  </a:lnTo>
                  <a:lnTo>
                    <a:pt x="34" y="160"/>
                  </a:lnTo>
                  <a:lnTo>
                    <a:pt x="40" y="165"/>
                  </a:lnTo>
                  <a:lnTo>
                    <a:pt x="47" y="169"/>
                  </a:lnTo>
                  <a:lnTo>
                    <a:pt x="55" y="172"/>
                  </a:lnTo>
                  <a:lnTo>
                    <a:pt x="64" y="176"/>
                  </a:lnTo>
                  <a:lnTo>
                    <a:pt x="72" y="178"/>
                  </a:lnTo>
                  <a:lnTo>
                    <a:pt x="82" y="180"/>
                  </a:lnTo>
                  <a:lnTo>
                    <a:pt x="90" y="1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8" name="CustomShape 51"/>
            <p:cNvSpPr/>
            <p:nvPr/>
          </p:nvSpPr>
          <p:spPr>
            <a:xfrm>
              <a:off x="9676800" y="2007360"/>
              <a:ext cx="75240" cy="100080"/>
            </a:xfrm>
            <a:custGeom>
              <a:avLst/>
              <a:gdLst/>
              <a:ahLst/>
              <a:cxnLst/>
              <a:rect l="l" t="t" r="r" b="b"/>
              <a:pathLst>
                <a:path w="295" h="391">
                  <a:moveTo>
                    <a:pt x="265" y="30"/>
                  </a:moveTo>
                  <a:lnTo>
                    <a:pt x="265" y="64"/>
                  </a:lnTo>
                  <a:lnTo>
                    <a:pt x="263" y="96"/>
                  </a:lnTo>
                  <a:lnTo>
                    <a:pt x="261" y="111"/>
                  </a:lnTo>
                  <a:lnTo>
                    <a:pt x="259" y="125"/>
                  </a:lnTo>
                  <a:lnTo>
                    <a:pt x="256" y="138"/>
                  </a:lnTo>
                  <a:lnTo>
                    <a:pt x="253" y="151"/>
                  </a:lnTo>
                  <a:lnTo>
                    <a:pt x="249" y="162"/>
                  </a:lnTo>
                  <a:lnTo>
                    <a:pt x="244" y="173"/>
                  </a:lnTo>
                  <a:lnTo>
                    <a:pt x="238" y="182"/>
                  </a:lnTo>
                  <a:lnTo>
                    <a:pt x="231" y="190"/>
                  </a:lnTo>
                  <a:lnTo>
                    <a:pt x="223" y="197"/>
                  </a:lnTo>
                  <a:lnTo>
                    <a:pt x="214" y="203"/>
                  </a:lnTo>
                  <a:lnTo>
                    <a:pt x="204" y="208"/>
                  </a:lnTo>
                  <a:lnTo>
                    <a:pt x="192" y="211"/>
                  </a:lnTo>
                  <a:lnTo>
                    <a:pt x="180" y="213"/>
                  </a:lnTo>
                  <a:lnTo>
                    <a:pt x="180" y="361"/>
                  </a:lnTo>
                  <a:lnTo>
                    <a:pt x="120" y="361"/>
                  </a:lnTo>
                  <a:lnTo>
                    <a:pt x="120" y="213"/>
                  </a:lnTo>
                  <a:lnTo>
                    <a:pt x="109" y="211"/>
                  </a:lnTo>
                  <a:lnTo>
                    <a:pt x="99" y="208"/>
                  </a:lnTo>
                  <a:lnTo>
                    <a:pt x="90" y="205"/>
                  </a:lnTo>
                  <a:lnTo>
                    <a:pt x="82" y="199"/>
                  </a:lnTo>
                  <a:lnTo>
                    <a:pt x="74" y="194"/>
                  </a:lnTo>
                  <a:lnTo>
                    <a:pt x="68" y="186"/>
                  </a:lnTo>
                  <a:lnTo>
                    <a:pt x="61" y="178"/>
                  </a:lnTo>
                  <a:lnTo>
                    <a:pt x="56" y="169"/>
                  </a:lnTo>
                  <a:lnTo>
                    <a:pt x="51" y="159"/>
                  </a:lnTo>
                  <a:lnTo>
                    <a:pt x="46" y="147"/>
                  </a:lnTo>
                  <a:lnTo>
                    <a:pt x="42" y="134"/>
                  </a:lnTo>
                  <a:lnTo>
                    <a:pt x="39" y="120"/>
                  </a:lnTo>
                  <a:lnTo>
                    <a:pt x="36" y="104"/>
                  </a:lnTo>
                  <a:lnTo>
                    <a:pt x="33" y="88"/>
                  </a:lnTo>
                  <a:lnTo>
                    <a:pt x="32" y="70"/>
                  </a:lnTo>
                  <a:lnTo>
                    <a:pt x="31" y="50"/>
                  </a:lnTo>
                  <a:lnTo>
                    <a:pt x="30" y="30"/>
                  </a:lnTo>
                  <a:lnTo>
                    <a:pt x="265" y="30"/>
                  </a:lnTo>
                  <a:close/>
                  <a:moveTo>
                    <a:pt x="0" y="15"/>
                  </a:moveTo>
                  <a:lnTo>
                    <a:pt x="0" y="49"/>
                  </a:lnTo>
                  <a:lnTo>
                    <a:pt x="3" y="84"/>
                  </a:lnTo>
                  <a:lnTo>
                    <a:pt x="5" y="101"/>
                  </a:lnTo>
                  <a:lnTo>
                    <a:pt x="8" y="118"/>
                  </a:lnTo>
                  <a:lnTo>
                    <a:pt x="11" y="134"/>
                  </a:lnTo>
                  <a:lnTo>
                    <a:pt x="15" y="150"/>
                  </a:lnTo>
                  <a:lnTo>
                    <a:pt x="21" y="164"/>
                  </a:lnTo>
                  <a:lnTo>
                    <a:pt x="27" y="179"/>
                  </a:lnTo>
                  <a:lnTo>
                    <a:pt x="35" y="192"/>
                  </a:lnTo>
                  <a:lnTo>
                    <a:pt x="42" y="204"/>
                  </a:lnTo>
                  <a:lnTo>
                    <a:pt x="53" y="214"/>
                  </a:lnTo>
                  <a:lnTo>
                    <a:pt x="63" y="223"/>
                  </a:lnTo>
                  <a:lnTo>
                    <a:pt x="70" y="227"/>
                  </a:lnTo>
                  <a:lnTo>
                    <a:pt x="76" y="230"/>
                  </a:lnTo>
                  <a:lnTo>
                    <a:pt x="83" y="234"/>
                  </a:lnTo>
                  <a:lnTo>
                    <a:pt x="90" y="237"/>
                  </a:lnTo>
                  <a:lnTo>
                    <a:pt x="90" y="391"/>
                  </a:lnTo>
                  <a:lnTo>
                    <a:pt x="210" y="391"/>
                  </a:lnTo>
                  <a:lnTo>
                    <a:pt x="210" y="237"/>
                  </a:lnTo>
                  <a:lnTo>
                    <a:pt x="218" y="235"/>
                  </a:lnTo>
                  <a:lnTo>
                    <a:pt x="225" y="231"/>
                  </a:lnTo>
                  <a:lnTo>
                    <a:pt x="232" y="227"/>
                  </a:lnTo>
                  <a:lnTo>
                    <a:pt x="238" y="223"/>
                  </a:lnTo>
                  <a:lnTo>
                    <a:pt x="245" y="219"/>
                  </a:lnTo>
                  <a:lnTo>
                    <a:pt x="250" y="214"/>
                  </a:lnTo>
                  <a:lnTo>
                    <a:pt x="255" y="209"/>
                  </a:lnTo>
                  <a:lnTo>
                    <a:pt x="260" y="204"/>
                  </a:lnTo>
                  <a:lnTo>
                    <a:pt x="268" y="191"/>
                  </a:lnTo>
                  <a:lnTo>
                    <a:pt x="275" y="178"/>
                  </a:lnTo>
                  <a:lnTo>
                    <a:pt x="280" y="164"/>
                  </a:lnTo>
                  <a:lnTo>
                    <a:pt x="285" y="149"/>
                  </a:lnTo>
                  <a:lnTo>
                    <a:pt x="289" y="133"/>
                  </a:lnTo>
                  <a:lnTo>
                    <a:pt x="291" y="117"/>
                  </a:lnTo>
                  <a:lnTo>
                    <a:pt x="293" y="100"/>
                  </a:lnTo>
                  <a:lnTo>
                    <a:pt x="294" y="82"/>
                  </a:lnTo>
                  <a:lnTo>
                    <a:pt x="295" y="48"/>
                  </a:lnTo>
                  <a:lnTo>
                    <a:pt x="295" y="15"/>
                  </a:lnTo>
                  <a:lnTo>
                    <a:pt x="295" y="0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19" name="CustomShape 52"/>
          <p:cNvSpPr/>
          <p:nvPr/>
        </p:nvSpPr>
        <p:spPr>
          <a:xfrm>
            <a:off x="5838480" y="3214080"/>
            <a:ext cx="513360" cy="427680"/>
          </a:xfrm>
          <a:custGeom>
            <a:avLst/>
            <a:gdLst/>
            <a:ahLst/>
            <a:cxnLst/>
            <a:rect l="l" t="t" r="r" b="b"/>
            <a:pathLst>
              <a:path w="903" h="753">
                <a:moveTo>
                  <a:pt x="527" y="30"/>
                </a:moveTo>
                <a:lnTo>
                  <a:pt x="533" y="30"/>
                </a:lnTo>
                <a:lnTo>
                  <a:pt x="540" y="31"/>
                </a:lnTo>
                <a:lnTo>
                  <a:pt x="548" y="34"/>
                </a:lnTo>
                <a:lnTo>
                  <a:pt x="556" y="37"/>
                </a:lnTo>
                <a:lnTo>
                  <a:pt x="562" y="41"/>
                </a:lnTo>
                <a:lnTo>
                  <a:pt x="567" y="46"/>
                </a:lnTo>
                <a:lnTo>
                  <a:pt x="569" y="50"/>
                </a:lnTo>
                <a:lnTo>
                  <a:pt x="571" y="53"/>
                </a:lnTo>
                <a:lnTo>
                  <a:pt x="572" y="56"/>
                </a:lnTo>
                <a:lnTo>
                  <a:pt x="572" y="60"/>
                </a:lnTo>
                <a:lnTo>
                  <a:pt x="482" y="60"/>
                </a:lnTo>
                <a:lnTo>
                  <a:pt x="482" y="56"/>
                </a:lnTo>
                <a:lnTo>
                  <a:pt x="483" y="53"/>
                </a:lnTo>
                <a:lnTo>
                  <a:pt x="484" y="50"/>
                </a:lnTo>
                <a:lnTo>
                  <a:pt x="486" y="46"/>
                </a:lnTo>
                <a:lnTo>
                  <a:pt x="490" y="41"/>
                </a:lnTo>
                <a:lnTo>
                  <a:pt x="497" y="38"/>
                </a:lnTo>
                <a:lnTo>
                  <a:pt x="503" y="35"/>
                </a:lnTo>
                <a:lnTo>
                  <a:pt x="510" y="33"/>
                </a:lnTo>
                <a:lnTo>
                  <a:pt x="519" y="30"/>
                </a:lnTo>
                <a:lnTo>
                  <a:pt x="527" y="30"/>
                </a:lnTo>
                <a:close/>
                <a:moveTo>
                  <a:pt x="736" y="30"/>
                </a:moveTo>
                <a:lnTo>
                  <a:pt x="739" y="30"/>
                </a:lnTo>
                <a:lnTo>
                  <a:pt x="742" y="31"/>
                </a:lnTo>
                <a:lnTo>
                  <a:pt x="744" y="34"/>
                </a:lnTo>
                <a:lnTo>
                  <a:pt x="747" y="36"/>
                </a:lnTo>
                <a:lnTo>
                  <a:pt x="750" y="39"/>
                </a:lnTo>
                <a:lnTo>
                  <a:pt x="751" y="42"/>
                </a:lnTo>
                <a:lnTo>
                  <a:pt x="752" y="46"/>
                </a:lnTo>
                <a:lnTo>
                  <a:pt x="753" y="50"/>
                </a:lnTo>
                <a:lnTo>
                  <a:pt x="753" y="486"/>
                </a:lnTo>
                <a:lnTo>
                  <a:pt x="691" y="419"/>
                </a:lnTo>
                <a:lnTo>
                  <a:pt x="687" y="416"/>
                </a:lnTo>
                <a:lnTo>
                  <a:pt x="685" y="415"/>
                </a:lnTo>
                <a:lnTo>
                  <a:pt x="682" y="414"/>
                </a:lnTo>
                <a:lnTo>
                  <a:pt x="679" y="414"/>
                </a:lnTo>
                <a:lnTo>
                  <a:pt x="676" y="414"/>
                </a:lnTo>
                <a:lnTo>
                  <a:pt x="673" y="415"/>
                </a:lnTo>
                <a:lnTo>
                  <a:pt x="670" y="416"/>
                </a:lnTo>
                <a:lnTo>
                  <a:pt x="668" y="419"/>
                </a:lnTo>
                <a:lnTo>
                  <a:pt x="602" y="488"/>
                </a:lnTo>
                <a:lnTo>
                  <a:pt x="602" y="60"/>
                </a:lnTo>
                <a:lnTo>
                  <a:pt x="602" y="53"/>
                </a:lnTo>
                <a:lnTo>
                  <a:pt x="599" y="44"/>
                </a:lnTo>
                <a:lnTo>
                  <a:pt x="597" y="37"/>
                </a:lnTo>
                <a:lnTo>
                  <a:pt x="593" y="30"/>
                </a:lnTo>
                <a:lnTo>
                  <a:pt x="736" y="30"/>
                </a:lnTo>
                <a:close/>
                <a:moveTo>
                  <a:pt x="888" y="150"/>
                </a:moveTo>
                <a:lnTo>
                  <a:pt x="850" y="150"/>
                </a:lnTo>
                <a:lnTo>
                  <a:pt x="847" y="150"/>
                </a:lnTo>
                <a:lnTo>
                  <a:pt x="844" y="152"/>
                </a:lnTo>
                <a:lnTo>
                  <a:pt x="842" y="154"/>
                </a:lnTo>
                <a:lnTo>
                  <a:pt x="840" y="156"/>
                </a:lnTo>
                <a:lnTo>
                  <a:pt x="838" y="158"/>
                </a:lnTo>
                <a:lnTo>
                  <a:pt x="837" y="160"/>
                </a:lnTo>
                <a:lnTo>
                  <a:pt x="835" y="163"/>
                </a:lnTo>
                <a:lnTo>
                  <a:pt x="835" y="165"/>
                </a:lnTo>
                <a:lnTo>
                  <a:pt x="835" y="169"/>
                </a:lnTo>
                <a:lnTo>
                  <a:pt x="837" y="172"/>
                </a:lnTo>
                <a:lnTo>
                  <a:pt x="838" y="174"/>
                </a:lnTo>
                <a:lnTo>
                  <a:pt x="840" y="176"/>
                </a:lnTo>
                <a:lnTo>
                  <a:pt x="842" y="178"/>
                </a:lnTo>
                <a:lnTo>
                  <a:pt x="844" y="179"/>
                </a:lnTo>
                <a:lnTo>
                  <a:pt x="847" y="181"/>
                </a:lnTo>
                <a:lnTo>
                  <a:pt x="850" y="181"/>
                </a:lnTo>
                <a:lnTo>
                  <a:pt x="873" y="181"/>
                </a:lnTo>
                <a:lnTo>
                  <a:pt x="873" y="619"/>
                </a:lnTo>
                <a:lnTo>
                  <a:pt x="872" y="629"/>
                </a:lnTo>
                <a:lnTo>
                  <a:pt x="871" y="638"/>
                </a:lnTo>
                <a:lnTo>
                  <a:pt x="869" y="648"/>
                </a:lnTo>
                <a:lnTo>
                  <a:pt x="865" y="658"/>
                </a:lnTo>
                <a:lnTo>
                  <a:pt x="861" y="666"/>
                </a:lnTo>
                <a:lnTo>
                  <a:pt x="856" y="674"/>
                </a:lnTo>
                <a:lnTo>
                  <a:pt x="850" y="682"/>
                </a:lnTo>
                <a:lnTo>
                  <a:pt x="844" y="689"/>
                </a:lnTo>
                <a:lnTo>
                  <a:pt x="837" y="696"/>
                </a:lnTo>
                <a:lnTo>
                  <a:pt x="829" y="702"/>
                </a:lnTo>
                <a:lnTo>
                  <a:pt x="821" y="707"/>
                </a:lnTo>
                <a:lnTo>
                  <a:pt x="813" y="712"/>
                </a:lnTo>
                <a:lnTo>
                  <a:pt x="803" y="716"/>
                </a:lnTo>
                <a:lnTo>
                  <a:pt x="794" y="719"/>
                </a:lnTo>
                <a:lnTo>
                  <a:pt x="784" y="721"/>
                </a:lnTo>
                <a:lnTo>
                  <a:pt x="774" y="723"/>
                </a:lnTo>
                <a:lnTo>
                  <a:pt x="177" y="723"/>
                </a:lnTo>
                <a:lnTo>
                  <a:pt x="184" y="715"/>
                </a:lnTo>
                <a:lnTo>
                  <a:pt x="191" y="706"/>
                </a:lnTo>
                <a:lnTo>
                  <a:pt x="196" y="697"/>
                </a:lnTo>
                <a:lnTo>
                  <a:pt x="202" y="688"/>
                </a:lnTo>
                <a:lnTo>
                  <a:pt x="206" y="678"/>
                </a:lnTo>
                <a:lnTo>
                  <a:pt x="208" y="667"/>
                </a:lnTo>
                <a:lnTo>
                  <a:pt x="210" y="658"/>
                </a:lnTo>
                <a:lnTo>
                  <a:pt x="210" y="647"/>
                </a:lnTo>
                <a:lnTo>
                  <a:pt x="210" y="181"/>
                </a:lnTo>
                <a:lnTo>
                  <a:pt x="508" y="181"/>
                </a:lnTo>
                <a:lnTo>
                  <a:pt x="512" y="181"/>
                </a:lnTo>
                <a:lnTo>
                  <a:pt x="514" y="179"/>
                </a:lnTo>
                <a:lnTo>
                  <a:pt x="517" y="178"/>
                </a:lnTo>
                <a:lnTo>
                  <a:pt x="519" y="176"/>
                </a:lnTo>
                <a:lnTo>
                  <a:pt x="521" y="174"/>
                </a:lnTo>
                <a:lnTo>
                  <a:pt x="522" y="172"/>
                </a:lnTo>
                <a:lnTo>
                  <a:pt x="523" y="169"/>
                </a:lnTo>
                <a:lnTo>
                  <a:pt x="523" y="165"/>
                </a:lnTo>
                <a:lnTo>
                  <a:pt x="523" y="163"/>
                </a:lnTo>
                <a:lnTo>
                  <a:pt x="522" y="160"/>
                </a:lnTo>
                <a:lnTo>
                  <a:pt x="521" y="158"/>
                </a:lnTo>
                <a:lnTo>
                  <a:pt x="519" y="156"/>
                </a:lnTo>
                <a:lnTo>
                  <a:pt x="517" y="154"/>
                </a:lnTo>
                <a:lnTo>
                  <a:pt x="514" y="152"/>
                </a:lnTo>
                <a:lnTo>
                  <a:pt x="512" y="150"/>
                </a:lnTo>
                <a:lnTo>
                  <a:pt x="508" y="150"/>
                </a:lnTo>
                <a:lnTo>
                  <a:pt x="195" y="150"/>
                </a:lnTo>
                <a:lnTo>
                  <a:pt x="193" y="150"/>
                </a:lnTo>
                <a:lnTo>
                  <a:pt x="190" y="152"/>
                </a:lnTo>
                <a:lnTo>
                  <a:pt x="188" y="154"/>
                </a:lnTo>
                <a:lnTo>
                  <a:pt x="184" y="156"/>
                </a:lnTo>
                <a:lnTo>
                  <a:pt x="183" y="158"/>
                </a:lnTo>
                <a:lnTo>
                  <a:pt x="181" y="160"/>
                </a:lnTo>
                <a:lnTo>
                  <a:pt x="181" y="163"/>
                </a:lnTo>
                <a:lnTo>
                  <a:pt x="180" y="165"/>
                </a:lnTo>
                <a:lnTo>
                  <a:pt x="180" y="647"/>
                </a:lnTo>
                <a:lnTo>
                  <a:pt x="180" y="653"/>
                </a:lnTo>
                <a:lnTo>
                  <a:pt x="179" y="659"/>
                </a:lnTo>
                <a:lnTo>
                  <a:pt x="177" y="665"/>
                </a:lnTo>
                <a:lnTo>
                  <a:pt x="175" y="672"/>
                </a:lnTo>
                <a:lnTo>
                  <a:pt x="173" y="678"/>
                </a:lnTo>
                <a:lnTo>
                  <a:pt x="168" y="685"/>
                </a:lnTo>
                <a:lnTo>
                  <a:pt x="164" y="691"/>
                </a:lnTo>
                <a:lnTo>
                  <a:pt x="160" y="696"/>
                </a:lnTo>
                <a:lnTo>
                  <a:pt x="154" y="702"/>
                </a:lnTo>
                <a:lnTo>
                  <a:pt x="149" y="707"/>
                </a:lnTo>
                <a:lnTo>
                  <a:pt x="143" y="711"/>
                </a:lnTo>
                <a:lnTo>
                  <a:pt x="136" y="716"/>
                </a:lnTo>
                <a:lnTo>
                  <a:pt x="129" y="718"/>
                </a:lnTo>
                <a:lnTo>
                  <a:pt x="121" y="721"/>
                </a:lnTo>
                <a:lnTo>
                  <a:pt x="114" y="722"/>
                </a:lnTo>
                <a:lnTo>
                  <a:pt x="105" y="723"/>
                </a:lnTo>
                <a:lnTo>
                  <a:pt x="96" y="722"/>
                </a:lnTo>
                <a:lnTo>
                  <a:pt x="89" y="721"/>
                </a:lnTo>
                <a:lnTo>
                  <a:pt x="81" y="719"/>
                </a:lnTo>
                <a:lnTo>
                  <a:pt x="74" y="716"/>
                </a:lnTo>
                <a:lnTo>
                  <a:pt x="68" y="712"/>
                </a:lnTo>
                <a:lnTo>
                  <a:pt x="61" y="709"/>
                </a:lnTo>
                <a:lnTo>
                  <a:pt x="56" y="704"/>
                </a:lnTo>
                <a:lnTo>
                  <a:pt x="50" y="700"/>
                </a:lnTo>
                <a:lnTo>
                  <a:pt x="46" y="693"/>
                </a:lnTo>
                <a:lnTo>
                  <a:pt x="42" y="688"/>
                </a:lnTo>
                <a:lnTo>
                  <a:pt x="39" y="681"/>
                </a:lnTo>
                <a:lnTo>
                  <a:pt x="35" y="675"/>
                </a:lnTo>
                <a:lnTo>
                  <a:pt x="33" y="668"/>
                </a:lnTo>
                <a:lnTo>
                  <a:pt x="31" y="661"/>
                </a:lnTo>
                <a:lnTo>
                  <a:pt x="30" y="654"/>
                </a:lnTo>
                <a:lnTo>
                  <a:pt x="30" y="647"/>
                </a:lnTo>
                <a:lnTo>
                  <a:pt x="30" y="30"/>
                </a:lnTo>
                <a:lnTo>
                  <a:pt x="271" y="30"/>
                </a:lnTo>
                <a:lnTo>
                  <a:pt x="271" y="75"/>
                </a:lnTo>
                <a:lnTo>
                  <a:pt x="271" y="79"/>
                </a:lnTo>
                <a:lnTo>
                  <a:pt x="272" y="82"/>
                </a:lnTo>
                <a:lnTo>
                  <a:pt x="273" y="84"/>
                </a:lnTo>
                <a:lnTo>
                  <a:pt x="276" y="86"/>
                </a:lnTo>
                <a:lnTo>
                  <a:pt x="278" y="88"/>
                </a:lnTo>
                <a:lnTo>
                  <a:pt x="280" y="89"/>
                </a:lnTo>
                <a:lnTo>
                  <a:pt x="283" y="90"/>
                </a:lnTo>
                <a:lnTo>
                  <a:pt x="286" y="90"/>
                </a:lnTo>
                <a:lnTo>
                  <a:pt x="572" y="90"/>
                </a:lnTo>
                <a:lnTo>
                  <a:pt x="572" y="524"/>
                </a:lnTo>
                <a:lnTo>
                  <a:pt x="573" y="528"/>
                </a:lnTo>
                <a:lnTo>
                  <a:pt x="575" y="532"/>
                </a:lnTo>
                <a:lnTo>
                  <a:pt x="577" y="535"/>
                </a:lnTo>
                <a:lnTo>
                  <a:pt x="581" y="538"/>
                </a:lnTo>
                <a:lnTo>
                  <a:pt x="586" y="539"/>
                </a:lnTo>
                <a:lnTo>
                  <a:pt x="590" y="539"/>
                </a:lnTo>
                <a:lnTo>
                  <a:pt x="594" y="538"/>
                </a:lnTo>
                <a:lnTo>
                  <a:pt x="597" y="534"/>
                </a:lnTo>
                <a:lnTo>
                  <a:pt x="679" y="452"/>
                </a:lnTo>
                <a:lnTo>
                  <a:pt x="756" y="534"/>
                </a:lnTo>
                <a:lnTo>
                  <a:pt x="759" y="537"/>
                </a:lnTo>
                <a:lnTo>
                  <a:pt x="761" y="538"/>
                </a:lnTo>
                <a:lnTo>
                  <a:pt x="765" y="539"/>
                </a:lnTo>
                <a:lnTo>
                  <a:pt x="768" y="539"/>
                </a:lnTo>
                <a:lnTo>
                  <a:pt x="770" y="539"/>
                </a:lnTo>
                <a:lnTo>
                  <a:pt x="773" y="539"/>
                </a:lnTo>
                <a:lnTo>
                  <a:pt x="778" y="537"/>
                </a:lnTo>
                <a:lnTo>
                  <a:pt x="780" y="532"/>
                </a:lnTo>
                <a:lnTo>
                  <a:pt x="782" y="528"/>
                </a:lnTo>
                <a:lnTo>
                  <a:pt x="783" y="524"/>
                </a:lnTo>
                <a:lnTo>
                  <a:pt x="783" y="50"/>
                </a:lnTo>
                <a:lnTo>
                  <a:pt x="782" y="40"/>
                </a:lnTo>
                <a:lnTo>
                  <a:pt x="779" y="30"/>
                </a:lnTo>
                <a:lnTo>
                  <a:pt x="774" y="22"/>
                </a:lnTo>
                <a:lnTo>
                  <a:pt x="769" y="14"/>
                </a:lnTo>
                <a:lnTo>
                  <a:pt x="761" y="9"/>
                </a:lnTo>
                <a:lnTo>
                  <a:pt x="754" y="4"/>
                </a:lnTo>
                <a:lnTo>
                  <a:pt x="745" y="1"/>
                </a:lnTo>
                <a:lnTo>
                  <a:pt x="736" y="0"/>
                </a:lnTo>
                <a:lnTo>
                  <a:pt x="528" y="0"/>
                </a:lnTo>
                <a:lnTo>
                  <a:pt x="527" y="0"/>
                </a:lnTo>
                <a:lnTo>
                  <a:pt x="527" y="0"/>
                </a:lnTo>
                <a:lnTo>
                  <a:pt x="519" y="0"/>
                </a:lnTo>
                <a:lnTo>
                  <a:pt x="510" y="1"/>
                </a:lnTo>
                <a:lnTo>
                  <a:pt x="503" y="3"/>
                </a:lnTo>
                <a:lnTo>
                  <a:pt x="497" y="5"/>
                </a:lnTo>
                <a:lnTo>
                  <a:pt x="490" y="7"/>
                </a:lnTo>
                <a:lnTo>
                  <a:pt x="484" y="10"/>
                </a:lnTo>
                <a:lnTo>
                  <a:pt x="477" y="13"/>
                </a:lnTo>
                <a:lnTo>
                  <a:pt x="473" y="18"/>
                </a:lnTo>
                <a:lnTo>
                  <a:pt x="468" y="22"/>
                </a:lnTo>
                <a:lnTo>
                  <a:pt x="463" y="26"/>
                </a:lnTo>
                <a:lnTo>
                  <a:pt x="460" y="31"/>
                </a:lnTo>
                <a:lnTo>
                  <a:pt x="457" y="37"/>
                </a:lnTo>
                <a:lnTo>
                  <a:pt x="455" y="42"/>
                </a:lnTo>
                <a:lnTo>
                  <a:pt x="453" y="48"/>
                </a:lnTo>
                <a:lnTo>
                  <a:pt x="451" y="54"/>
                </a:lnTo>
                <a:lnTo>
                  <a:pt x="451" y="60"/>
                </a:lnTo>
                <a:lnTo>
                  <a:pt x="301" y="60"/>
                </a:lnTo>
                <a:lnTo>
                  <a:pt x="301" y="15"/>
                </a:lnTo>
                <a:lnTo>
                  <a:pt x="300" y="12"/>
                </a:lnTo>
                <a:lnTo>
                  <a:pt x="299" y="10"/>
                </a:lnTo>
                <a:lnTo>
                  <a:pt x="298" y="7"/>
                </a:lnTo>
                <a:lnTo>
                  <a:pt x="296" y="5"/>
                </a:lnTo>
                <a:lnTo>
                  <a:pt x="294" y="3"/>
                </a:lnTo>
                <a:lnTo>
                  <a:pt x="292" y="1"/>
                </a:lnTo>
                <a:lnTo>
                  <a:pt x="288" y="0"/>
                </a:lnTo>
                <a:lnTo>
                  <a:pt x="286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6" y="3"/>
                </a:lnTo>
                <a:lnTo>
                  <a:pt x="4" y="5"/>
                </a:lnTo>
                <a:lnTo>
                  <a:pt x="2" y="7"/>
                </a:lnTo>
                <a:lnTo>
                  <a:pt x="1" y="10"/>
                </a:lnTo>
                <a:lnTo>
                  <a:pt x="0" y="12"/>
                </a:lnTo>
                <a:lnTo>
                  <a:pt x="0" y="15"/>
                </a:lnTo>
                <a:lnTo>
                  <a:pt x="0" y="647"/>
                </a:lnTo>
                <a:lnTo>
                  <a:pt x="0" y="657"/>
                </a:lnTo>
                <a:lnTo>
                  <a:pt x="2" y="666"/>
                </a:lnTo>
                <a:lnTo>
                  <a:pt x="4" y="676"/>
                </a:lnTo>
                <a:lnTo>
                  <a:pt x="7" y="686"/>
                </a:lnTo>
                <a:lnTo>
                  <a:pt x="12" y="694"/>
                </a:lnTo>
                <a:lnTo>
                  <a:pt x="16" y="703"/>
                </a:lnTo>
                <a:lnTo>
                  <a:pt x="22" y="711"/>
                </a:lnTo>
                <a:lnTo>
                  <a:pt x="29" y="719"/>
                </a:lnTo>
                <a:lnTo>
                  <a:pt x="36" y="726"/>
                </a:lnTo>
                <a:lnTo>
                  <a:pt x="44" y="733"/>
                </a:lnTo>
                <a:lnTo>
                  <a:pt x="53" y="738"/>
                </a:lnTo>
                <a:lnTo>
                  <a:pt x="62" y="743"/>
                </a:lnTo>
                <a:lnTo>
                  <a:pt x="72" y="748"/>
                </a:lnTo>
                <a:lnTo>
                  <a:pt x="83" y="750"/>
                </a:lnTo>
                <a:lnTo>
                  <a:pt x="93" y="752"/>
                </a:lnTo>
                <a:lnTo>
                  <a:pt x="105" y="753"/>
                </a:lnTo>
                <a:lnTo>
                  <a:pt x="107" y="753"/>
                </a:lnTo>
                <a:lnTo>
                  <a:pt x="109" y="753"/>
                </a:lnTo>
                <a:lnTo>
                  <a:pt x="109" y="753"/>
                </a:lnTo>
                <a:lnTo>
                  <a:pt x="109" y="753"/>
                </a:lnTo>
                <a:lnTo>
                  <a:pt x="775" y="753"/>
                </a:lnTo>
                <a:lnTo>
                  <a:pt x="788" y="751"/>
                </a:lnTo>
                <a:lnTo>
                  <a:pt x="801" y="748"/>
                </a:lnTo>
                <a:lnTo>
                  <a:pt x="814" y="743"/>
                </a:lnTo>
                <a:lnTo>
                  <a:pt x="826" y="739"/>
                </a:lnTo>
                <a:lnTo>
                  <a:pt x="837" y="733"/>
                </a:lnTo>
                <a:lnTo>
                  <a:pt x="847" y="726"/>
                </a:lnTo>
                <a:lnTo>
                  <a:pt x="857" y="718"/>
                </a:lnTo>
                <a:lnTo>
                  <a:pt x="865" y="709"/>
                </a:lnTo>
                <a:lnTo>
                  <a:pt x="874" y="700"/>
                </a:lnTo>
                <a:lnTo>
                  <a:pt x="882" y="690"/>
                </a:lnTo>
                <a:lnTo>
                  <a:pt x="888" y="679"/>
                </a:lnTo>
                <a:lnTo>
                  <a:pt x="893" y="668"/>
                </a:lnTo>
                <a:lnTo>
                  <a:pt x="898" y="657"/>
                </a:lnTo>
                <a:lnTo>
                  <a:pt x="901" y="644"/>
                </a:lnTo>
                <a:lnTo>
                  <a:pt x="902" y="632"/>
                </a:lnTo>
                <a:lnTo>
                  <a:pt x="903" y="619"/>
                </a:lnTo>
                <a:lnTo>
                  <a:pt x="903" y="165"/>
                </a:lnTo>
                <a:lnTo>
                  <a:pt x="903" y="163"/>
                </a:lnTo>
                <a:lnTo>
                  <a:pt x="902" y="160"/>
                </a:lnTo>
                <a:lnTo>
                  <a:pt x="901" y="158"/>
                </a:lnTo>
                <a:lnTo>
                  <a:pt x="899" y="156"/>
                </a:lnTo>
                <a:lnTo>
                  <a:pt x="897" y="154"/>
                </a:lnTo>
                <a:lnTo>
                  <a:pt x="893" y="152"/>
                </a:lnTo>
                <a:lnTo>
                  <a:pt x="891" y="150"/>
                </a:lnTo>
                <a:lnTo>
                  <a:pt x="888" y="15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920" name="Group 53"/>
          <p:cNvGrpSpPr/>
          <p:nvPr/>
        </p:nvGrpSpPr>
        <p:grpSpPr>
          <a:xfrm>
            <a:off x="9705600" y="4874760"/>
            <a:ext cx="176040" cy="175320"/>
            <a:chOff x="9705600" y="4874760"/>
            <a:chExt cx="176040" cy="175320"/>
          </a:xfrm>
        </p:grpSpPr>
        <p:sp>
          <p:nvSpPr>
            <p:cNvPr id="921" name="CustomShape 54"/>
            <p:cNvSpPr/>
            <p:nvPr/>
          </p:nvSpPr>
          <p:spPr>
            <a:xfrm>
              <a:off x="9705600" y="4874760"/>
              <a:ext cx="123120" cy="157680"/>
            </a:xfrm>
            <a:custGeom>
              <a:avLst/>
              <a:gdLst/>
              <a:ahLst/>
              <a:cxnLst/>
              <a:rect l="l" t="t" r="r" b="b"/>
              <a:pathLst>
                <a:path w="632" h="812">
                  <a:moveTo>
                    <a:pt x="451" y="53"/>
                  </a:moveTo>
                  <a:lnTo>
                    <a:pt x="580" y="180"/>
                  </a:lnTo>
                  <a:lnTo>
                    <a:pt x="451" y="180"/>
                  </a:lnTo>
                  <a:lnTo>
                    <a:pt x="451" y="53"/>
                  </a:lnTo>
                  <a:close/>
                  <a:moveTo>
                    <a:pt x="602" y="357"/>
                  </a:moveTo>
                  <a:lnTo>
                    <a:pt x="632" y="357"/>
                  </a:lnTo>
                  <a:lnTo>
                    <a:pt x="632" y="196"/>
                  </a:lnTo>
                  <a:lnTo>
                    <a:pt x="631" y="193"/>
                  </a:lnTo>
                  <a:lnTo>
                    <a:pt x="631" y="191"/>
                  </a:lnTo>
                  <a:lnTo>
                    <a:pt x="628" y="188"/>
                  </a:lnTo>
                  <a:lnTo>
                    <a:pt x="627" y="186"/>
                  </a:lnTo>
                  <a:lnTo>
                    <a:pt x="447" y="5"/>
                  </a:lnTo>
                  <a:lnTo>
                    <a:pt x="444" y="4"/>
                  </a:lnTo>
                  <a:lnTo>
                    <a:pt x="442" y="1"/>
                  </a:lnTo>
                  <a:lnTo>
                    <a:pt x="439" y="1"/>
                  </a:lnTo>
                  <a:lnTo>
                    <a:pt x="4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4"/>
                  </a:lnTo>
                  <a:lnTo>
                    <a:pt x="5" y="5"/>
                  </a:lnTo>
                  <a:lnTo>
                    <a:pt x="4" y="8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797"/>
                  </a:lnTo>
                  <a:lnTo>
                    <a:pt x="1" y="800"/>
                  </a:lnTo>
                  <a:lnTo>
                    <a:pt x="1" y="803"/>
                  </a:lnTo>
                  <a:lnTo>
                    <a:pt x="4" y="805"/>
                  </a:lnTo>
                  <a:lnTo>
                    <a:pt x="5" y="807"/>
                  </a:lnTo>
                  <a:lnTo>
                    <a:pt x="7" y="809"/>
                  </a:lnTo>
                  <a:lnTo>
                    <a:pt x="10" y="811"/>
                  </a:lnTo>
                  <a:lnTo>
                    <a:pt x="12" y="812"/>
                  </a:lnTo>
                  <a:lnTo>
                    <a:pt x="15" y="812"/>
                  </a:lnTo>
                  <a:lnTo>
                    <a:pt x="394" y="812"/>
                  </a:lnTo>
                  <a:lnTo>
                    <a:pt x="394" y="782"/>
                  </a:lnTo>
                  <a:lnTo>
                    <a:pt x="30" y="782"/>
                  </a:lnTo>
                  <a:lnTo>
                    <a:pt x="30" y="30"/>
                  </a:lnTo>
                  <a:lnTo>
                    <a:pt x="421" y="30"/>
                  </a:lnTo>
                  <a:lnTo>
                    <a:pt x="421" y="196"/>
                  </a:lnTo>
                  <a:lnTo>
                    <a:pt x="421" y="199"/>
                  </a:lnTo>
                  <a:lnTo>
                    <a:pt x="422" y="202"/>
                  </a:lnTo>
                  <a:lnTo>
                    <a:pt x="424" y="205"/>
                  </a:lnTo>
                  <a:lnTo>
                    <a:pt x="425" y="207"/>
                  </a:lnTo>
                  <a:lnTo>
                    <a:pt x="427" y="208"/>
                  </a:lnTo>
                  <a:lnTo>
                    <a:pt x="430" y="210"/>
                  </a:lnTo>
                  <a:lnTo>
                    <a:pt x="433" y="210"/>
                  </a:lnTo>
                  <a:lnTo>
                    <a:pt x="436" y="211"/>
                  </a:lnTo>
                  <a:lnTo>
                    <a:pt x="602" y="211"/>
                  </a:lnTo>
                  <a:lnTo>
                    <a:pt x="602" y="35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2" name="CustomShape 55"/>
            <p:cNvSpPr/>
            <p:nvPr/>
          </p:nvSpPr>
          <p:spPr>
            <a:xfrm>
              <a:off x="9795240" y="4964400"/>
              <a:ext cx="86400" cy="85680"/>
            </a:xfrm>
            <a:custGeom>
              <a:avLst/>
              <a:gdLst/>
              <a:ahLst/>
              <a:cxnLst/>
              <a:rect l="l" t="t" r="r" b="b"/>
              <a:pathLst>
                <a:path w="446" h="446">
                  <a:moveTo>
                    <a:pt x="356" y="164"/>
                  </a:moveTo>
                  <a:lnTo>
                    <a:pt x="283" y="91"/>
                  </a:lnTo>
                  <a:lnTo>
                    <a:pt x="337" y="37"/>
                  </a:lnTo>
                  <a:lnTo>
                    <a:pt x="410" y="110"/>
                  </a:lnTo>
                  <a:lnTo>
                    <a:pt x="356" y="164"/>
                  </a:lnTo>
                  <a:close/>
                  <a:moveTo>
                    <a:pt x="60" y="328"/>
                  </a:moveTo>
                  <a:lnTo>
                    <a:pt x="119" y="387"/>
                  </a:lnTo>
                  <a:lnTo>
                    <a:pt x="36" y="410"/>
                  </a:lnTo>
                  <a:lnTo>
                    <a:pt x="60" y="328"/>
                  </a:lnTo>
                  <a:close/>
                  <a:moveTo>
                    <a:pt x="148" y="373"/>
                  </a:moveTo>
                  <a:lnTo>
                    <a:pt x="74" y="300"/>
                  </a:lnTo>
                  <a:lnTo>
                    <a:pt x="261" y="114"/>
                  </a:lnTo>
                  <a:lnTo>
                    <a:pt x="335" y="185"/>
                  </a:lnTo>
                  <a:lnTo>
                    <a:pt x="148" y="373"/>
                  </a:lnTo>
                  <a:close/>
                  <a:moveTo>
                    <a:pt x="442" y="100"/>
                  </a:moveTo>
                  <a:lnTo>
                    <a:pt x="348" y="6"/>
                  </a:lnTo>
                  <a:lnTo>
                    <a:pt x="346" y="3"/>
                  </a:lnTo>
                  <a:lnTo>
                    <a:pt x="343" y="1"/>
                  </a:lnTo>
                  <a:lnTo>
                    <a:pt x="340" y="1"/>
                  </a:lnTo>
                  <a:lnTo>
                    <a:pt x="337" y="0"/>
                  </a:lnTo>
                  <a:lnTo>
                    <a:pt x="334" y="1"/>
                  </a:lnTo>
                  <a:lnTo>
                    <a:pt x="332" y="1"/>
                  </a:lnTo>
                  <a:lnTo>
                    <a:pt x="329" y="3"/>
                  </a:lnTo>
                  <a:lnTo>
                    <a:pt x="326" y="6"/>
                  </a:lnTo>
                  <a:lnTo>
                    <a:pt x="42" y="289"/>
                  </a:lnTo>
                  <a:lnTo>
                    <a:pt x="41" y="291"/>
                  </a:lnTo>
                  <a:lnTo>
                    <a:pt x="40" y="293"/>
                  </a:lnTo>
                  <a:lnTo>
                    <a:pt x="39" y="295"/>
                  </a:lnTo>
                  <a:lnTo>
                    <a:pt x="39" y="295"/>
                  </a:lnTo>
                  <a:lnTo>
                    <a:pt x="39" y="295"/>
                  </a:lnTo>
                  <a:lnTo>
                    <a:pt x="39" y="295"/>
                  </a:lnTo>
                  <a:lnTo>
                    <a:pt x="0" y="428"/>
                  </a:lnTo>
                  <a:lnTo>
                    <a:pt x="0" y="433"/>
                  </a:lnTo>
                  <a:lnTo>
                    <a:pt x="0" y="436"/>
                  </a:lnTo>
                  <a:lnTo>
                    <a:pt x="2" y="439"/>
                  </a:lnTo>
                  <a:lnTo>
                    <a:pt x="4" y="442"/>
                  </a:lnTo>
                  <a:lnTo>
                    <a:pt x="7" y="444"/>
                  </a:lnTo>
                  <a:lnTo>
                    <a:pt x="10" y="445"/>
                  </a:lnTo>
                  <a:lnTo>
                    <a:pt x="12" y="446"/>
                  </a:lnTo>
                  <a:lnTo>
                    <a:pt x="15" y="446"/>
                  </a:lnTo>
                  <a:lnTo>
                    <a:pt x="17" y="446"/>
                  </a:lnTo>
                  <a:lnTo>
                    <a:pt x="19" y="446"/>
                  </a:lnTo>
                  <a:lnTo>
                    <a:pt x="152" y="409"/>
                  </a:lnTo>
                  <a:lnTo>
                    <a:pt x="152" y="409"/>
                  </a:lnTo>
                  <a:lnTo>
                    <a:pt x="153" y="409"/>
                  </a:lnTo>
                  <a:lnTo>
                    <a:pt x="153" y="408"/>
                  </a:lnTo>
                  <a:lnTo>
                    <a:pt x="154" y="408"/>
                  </a:lnTo>
                  <a:lnTo>
                    <a:pt x="156" y="407"/>
                  </a:lnTo>
                  <a:lnTo>
                    <a:pt x="158" y="405"/>
                  </a:lnTo>
                  <a:lnTo>
                    <a:pt x="442" y="121"/>
                  </a:lnTo>
                  <a:lnTo>
                    <a:pt x="444" y="118"/>
                  </a:lnTo>
                  <a:lnTo>
                    <a:pt x="445" y="116"/>
                  </a:lnTo>
                  <a:lnTo>
                    <a:pt x="446" y="113"/>
                  </a:lnTo>
                  <a:lnTo>
                    <a:pt x="446" y="110"/>
                  </a:lnTo>
                  <a:lnTo>
                    <a:pt x="446" y="107"/>
                  </a:lnTo>
                  <a:lnTo>
                    <a:pt x="445" y="105"/>
                  </a:lnTo>
                  <a:lnTo>
                    <a:pt x="444" y="102"/>
                  </a:lnTo>
                  <a:lnTo>
                    <a:pt x="442" y="1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23" name="CustomShape 56"/>
          <p:cNvSpPr/>
          <p:nvPr/>
        </p:nvSpPr>
        <p:spPr>
          <a:xfrm rot="10800000" flipV="1">
            <a:off x="28727280" y="603360"/>
            <a:ext cx="8267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63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4" name="CustomShape 57"/>
          <p:cNvSpPr/>
          <p:nvPr/>
        </p:nvSpPr>
        <p:spPr>
          <a:xfrm rot="10800000" flipV="1">
            <a:off x="3745800" y="624400"/>
            <a:ext cx="844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63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5" name="CustomShape 58"/>
          <p:cNvSpPr/>
          <p:nvPr/>
        </p:nvSpPr>
        <p:spPr>
          <a:xfrm>
            <a:off x="2743200" y="1792800"/>
            <a:ext cx="219420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</a:rPr>
              <a:t>FLOURISHING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26" name="CustomShape 59"/>
          <p:cNvSpPr/>
          <p:nvPr/>
        </p:nvSpPr>
        <p:spPr>
          <a:xfrm>
            <a:off x="1807200" y="3232800"/>
            <a:ext cx="24886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</a:rPr>
              <a:t>SHORT_TERMISM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27" name="CustomShape 60"/>
          <p:cNvSpPr/>
          <p:nvPr/>
        </p:nvSpPr>
        <p:spPr>
          <a:xfrm>
            <a:off x="2651760" y="4754880"/>
            <a:ext cx="22856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333333"/>
                </a:solidFill>
                <a:latin typeface="Arial"/>
              </a:rPr>
              <a:t>NECESSITY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28" name="CustomShape 61"/>
          <p:cNvSpPr/>
          <p:nvPr/>
        </p:nvSpPr>
        <p:spPr>
          <a:xfrm>
            <a:off x="7223760" y="4775760"/>
            <a:ext cx="219420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333333"/>
                </a:solidFill>
                <a:latin typeface="Arial"/>
              </a:rPr>
              <a:t>COMPELLING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29" name="CustomShape 62"/>
          <p:cNvSpPr/>
          <p:nvPr/>
        </p:nvSpPr>
        <p:spPr>
          <a:xfrm>
            <a:off x="8071200" y="3268800"/>
            <a:ext cx="219420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</a:rPr>
              <a:t>PERSISTENT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30" name="CustomShape 63"/>
          <p:cNvSpPr/>
          <p:nvPr/>
        </p:nvSpPr>
        <p:spPr>
          <a:xfrm>
            <a:off x="7135200" y="1792800"/>
            <a:ext cx="219420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</a:rPr>
              <a:t>OPPORTUNITY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1051;p26"/>
          <p:cNvPicPr/>
          <p:nvPr/>
        </p:nvPicPr>
        <p:blipFill>
          <a:blip r:embed="rId2"/>
          <a:srcRect l="3536" t="5667" r="3536" b="5664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>
            <a:noFill/>
          </a:ln>
        </p:spPr>
      </p:pic>
      <p:sp>
        <p:nvSpPr>
          <p:cNvPr id="932" name="CustomShape 1"/>
          <p:cNvSpPr/>
          <p:nvPr/>
        </p:nvSpPr>
        <p:spPr>
          <a:xfrm>
            <a:off x="0" y="0"/>
            <a:ext cx="12189960" cy="5865120"/>
          </a:xfrm>
          <a:prstGeom prst="rect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3" name="CustomShape 2"/>
          <p:cNvSpPr/>
          <p:nvPr/>
        </p:nvSpPr>
        <p:spPr>
          <a:xfrm>
            <a:off x="3696840" y="561960"/>
            <a:ext cx="4798440" cy="4798440"/>
          </a:xfrm>
          <a:prstGeom prst="ellipse">
            <a:avLst/>
          </a:prstGeom>
          <a:solidFill>
            <a:srgbClr val="1D316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4" name="CustomShape 3"/>
          <p:cNvSpPr/>
          <p:nvPr/>
        </p:nvSpPr>
        <p:spPr>
          <a:xfrm>
            <a:off x="4288680" y="2603160"/>
            <a:ext cx="3614760" cy="64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i="1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THANK YOU</a:t>
            </a: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"/>
          <p:cNvGrpSpPr/>
          <p:nvPr/>
        </p:nvGrpSpPr>
        <p:grpSpPr>
          <a:xfrm>
            <a:off x="0" y="704160"/>
            <a:ext cx="12189960" cy="5447520"/>
            <a:chOff x="0" y="704160"/>
            <a:chExt cx="12189960" cy="5447520"/>
          </a:xfrm>
        </p:grpSpPr>
        <p:sp>
          <p:nvSpPr>
            <p:cNvPr id="127" name="CustomShape 2"/>
            <p:cNvSpPr/>
            <p:nvPr/>
          </p:nvSpPr>
          <p:spPr>
            <a:xfrm>
              <a:off x="0" y="704160"/>
              <a:ext cx="12189960" cy="544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" name="CustomShape 3"/>
            <p:cNvSpPr/>
            <p:nvPr/>
          </p:nvSpPr>
          <p:spPr>
            <a:xfrm>
              <a:off x="0" y="704160"/>
              <a:ext cx="12189960" cy="5447520"/>
            </a:xfrm>
            <a:prstGeom prst="rect">
              <a:avLst/>
            </a:prstGeom>
            <a:solidFill>
              <a:srgbClr val="CCCCCC">
                <a:alpha val="4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29" name="Google Shape;101;p14"/>
          <p:cNvPicPr/>
          <p:nvPr/>
        </p:nvPicPr>
        <p:blipFill>
          <a:blip r:embed="rId2"/>
          <a:srcRect l="30262" t="2024" r="16473" b="2022"/>
          <a:stretch/>
        </p:blipFill>
        <p:spPr>
          <a:xfrm>
            <a:off x="0" y="0"/>
            <a:ext cx="6093720" cy="6855840"/>
          </a:xfrm>
          <a:prstGeom prst="rect">
            <a:avLst/>
          </a:prstGeom>
          <a:ln>
            <a:noFill/>
          </a:ln>
        </p:spPr>
      </p:pic>
      <p:sp>
        <p:nvSpPr>
          <p:cNvPr id="130" name="CustomShape 4"/>
          <p:cNvSpPr/>
          <p:nvPr/>
        </p:nvSpPr>
        <p:spPr>
          <a:xfrm>
            <a:off x="0" y="1800"/>
            <a:ext cx="6093720" cy="6855840"/>
          </a:xfrm>
          <a:prstGeom prst="rect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31" name="Group 5"/>
          <p:cNvGrpSpPr/>
          <p:nvPr/>
        </p:nvGrpSpPr>
        <p:grpSpPr>
          <a:xfrm>
            <a:off x="5632560" y="6474240"/>
            <a:ext cx="924840" cy="131040"/>
            <a:chOff x="5632560" y="6474240"/>
            <a:chExt cx="924840" cy="131040"/>
          </a:xfrm>
        </p:grpSpPr>
        <p:grpSp>
          <p:nvGrpSpPr>
            <p:cNvPr id="132" name="Group 6"/>
            <p:cNvGrpSpPr/>
            <p:nvPr/>
          </p:nvGrpSpPr>
          <p:grpSpPr>
            <a:xfrm>
              <a:off x="6139800" y="6474240"/>
              <a:ext cx="417600" cy="131040"/>
              <a:chOff x="6139800" y="6474240"/>
              <a:chExt cx="417600" cy="131040"/>
            </a:xfrm>
          </p:grpSpPr>
          <p:sp>
            <p:nvSpPr>
              <p:cNvPr id="133" name="CustomShape 7"/>
              <p:cNvSpPr/>
              <p:nvPr/>
            </p:nvSpPr>
            <p:spPr>
              <a:xfrm flipV="1">
                <a:off x="6426720" y="6474240"/>
                <a:ext cx="130680" cy="130680"/>
              </a:xfrm>
              <a:prstGeom prst="ellipse">
                <a:avLst/>
              </a:prstGeom>
              <a:solidFill>
                <a:srgbClr val="22336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4" name="CustomShape 8"/>
              <p:cNvSpPr/>
              <p:nvPr/>
            </p:nvSpPr>
            <p:spPr>
              <a:xfrm flipV="1">
                <a:off x="6206400" y="6474240"/>
                <a:ext cx="284760" cy="131040"/>
              </a:xfrm>
              <a:prstGeom prst="rect">
                <a:avLst/>
              </a:prstGeom>
              <a:solidFill>
                <a:srgbClr val="22336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5" name="CustomShape 9"/>
              <p:cNvSpPr/>
              <p:nvPr/>
            </p:nvSpPr>
            <p:spPr>
              <a:xfrm flipV="1">
                <a:off x="6139800" y="6474240"/>
                <a:ext cx="131040" cy="131040"/>
              </a:xfrm>
              <a:prstGeom prst="ellipse">
                <a:avLst/>
              </a:prstGeom>
              <a:solidFill>
                <a:srgbClr val="22336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36" name="Group 10"/>
            <p:cNvGrpSpPr/>
            <p:nvPr/>
          </p:nvGrpSpPr>
          <p:grpSpPr>
            <a:xfrm>
              <a:off x="5632560" y="6474240"/>
              <a:ext cx="417600" cy="131040"/>
              <a:chOff x="5632560" y="6474240"/>
              <a:chExt cx="417600" cy="131040"/>
            </a:xfrm>
          </p:grpSpPr>
          <p:sp>
            <p:nvSpPr>
              <p:cNvPr id="137" name="CustomShape 11"/>
              <p:cNvSpPr/>
              <p:nvPr/>
            </p:nvSpPr>
            <p:spPr>
              <a:xfrm flipV="1">
                <a:off x="5919480" y="6474240"/>
                <a:ext cx="130680" cy="130680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8" name="CustomShape 12"/>
              <p:cNvSpPr/>
              <p:nvPr/>
            </p:nvSpPr>
            <p:spPr>
              <a:xfrm flipV="1">
                <a:off x="5699160" y="6474240"/>
                <a:ext cx="284760" cy="131040"/>
              </a:xfrm>
              <a:prstGeom prst="rect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9" name="CustomShape 13"/>
              <p:cNvSpPr/>
              <p:nvPr/>
            </p:nvSpPr>
            <p:spPr>
              <a:xfrm flipV="1">
                <a:off x="5632560" y="6474240"/>
                <a:ext cx="131040" cy="131040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140" name="CustomShape 14"/>
          <p:cNvSpPr/>
          <p:nvPr/>
        </p:nvSpPr>
        <p:spPr>
          <a:xfrm>
            <a:off x="6559560" y="1006200"/>
            <a:ext cx="2227320" cy="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Members: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1" name="CustomShape 15"/>
          <p:cNvSpPr/>
          <p:nvPr/>
        </p:nvSpPr>
        <p:spPr>
          <a:xfrm>
            <a:off x="7432919" y="1858680"/>
            <a:ext cx="3192119" cy="59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Pratik Pingale (19CO056)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2" name="CustomShape 16"/>
          <p:cNvSpPr/>
          <p:nvPr/>
        </p:nvSpPr>
        <p:spPr>
          <a:xfrm>
            <a:off x="6559200" y="1670400"/>
            <a:ext cx="681840" cy="68184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3" name="CustomShape 17"/>
          <p:cNvSpPr/>
          <p:nvPr/>
        </p:nvSpPr>
        <p:spPr>
          <a:xfrm>
            <a:off x="7432920" y="2775960"/>
            <a:ext cx="3192120" cy="30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Sagnik Roy (19CO061)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4" name="CustomShape 18"/>
          <p:cNvSpPr/>
          <p:nvPr/>
        </p:nvSpPr>
        <p:spPr>
          <a:xfrm>
            <a:off x="6559200" y="2588040"/>
            <a:ext cx="681840" cy="68184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5" name="CustomShape 19"/>
          <p:cNvSpPr/>
          <p:nvPr/>
        </p:nvSpPr>
        <p:spPr>
          <a:xfrm>
            <a:off x="6559560" y="3505320"/>
            <a:ext cx="681840" cy="68184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6" name="CustomShape 20"/>
          <p:cNvSpPr/>
          <p:nvPr/>
        </p:nvSpPr>
        <p:spPr>
          <a:xfrm>
            <a:off x="7432920" y="3693600"/>
            <a:ext cx="3192120" cy="30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Rohan Dayal (19CO060)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7" name="CustomShape 21"/>
          <p:cNvSpPr/>
          <p:nvPr/>
        </p:nvSpPr>
        <p:spPr>
          <a:xfrm>
            <a:off x="6559560" y="4422960"/>
            <a:ext cx="681840" cy="68184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4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8" name="CustomShape 22"/>
          <p:cNvSpPr/>
          <p:nvPr/>
        </p:nvSpPr>
        <p:spPr>
          <a:xfrm>
            <a:off x="7432920" y="4610880"/>
            <a:ext cx="3192120" cy="30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Tanay Zope (19CO074)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9" name="CustomShape 23"/>
          <p:cNvSpPr/>
          <p:nvPr/>
        </p:nvSpPr>
        <p:spPr>
          <a:xfrm>
            <a:off x="2293560" y="1071360"/>
            <a:ext cx="1506240" cy="1506240"/>
          </a:xfrm>
          <a:prstGeom prst="ellipse">
            <a:avLst/>
          </a:prstGeom>
          <a:solidFill>
            <a:srgbClr val="22336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24"/>
          <p:cNvSpPr/>
          <p:nvPr/>
        </p:nvSpPr>
        <p:spPr>
          <a:xfrm>
            <a:off x="1574640" y="2807640"/>
            <a:ext cx="2944440" cy="49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Solar City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51" name="CustomShape 25"/>
          <p:cNvSpPr/>
          <p:nvPr/>
        </p:nvSpPr>
        <p:spPr>
          <a:xfrm>
            <a:off x="725760" y="3755160"/>
            <a:ext cx="4642200" cy="202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This project is based on the concept of Solar Energy and how that energy can be efficiently used in day-to -day life.</a:t>
            </a:r>
            <a:endParaRPr lang="en-US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Creating a concept model is necessary so as to understand the basic need of Solar Energy and how it can be useful on large scale.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2" name="CustomShape 26"/>
          <p:cNvSpPr/>
          <p:nvPr/>
        </p:nvSpPr>
        <p:spPr>
          <a:xfrm>
            <a:off x="1421280" y="3527640"/>
            <a:ext cx="3251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27"/>
          <p:cNvSpPr/>
          <p:nvPr/>
        </p:nvSpPr>
        <p:spPr>
          <a:xfrm>
            <a:off x="6559560" y="5340240"/>
            <a:ext cx="681840" cy="68184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4" name="CustomShape 28"/>
          <p:cNvSpPr/>
          <p:nvPr/>
        </p:nvSpPr>
        <p:spPr>
          <a:xfrm>
            <a:off x="7432920" y="5528520"/>
            <a:ext cx="3192120" cy="30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Yash Tatiya (19CO067)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55" name="Google Shape;127;p14"/>
          <p:cNvPicPr/>
          <p:nvPr/>
        </p:nvPicPr>
        <p:blipFill>
          <a:blip r:embed="rId3"/>
          <a:stretch/>
        </p:blipFill>
        <p:spPr>
          <a:xfrm>
            <a:off x="2638800" y="1416600"/>
            <a:ext cx="816480" cy="816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32;p15"/>
          <p:cNvPicPr/>
          <p:nvPr/>
        </p:nvPicPr>
        <p:blipFill>
          <a:blip r:embed="rId2"/>
          <a:srcRect l="1146" t="13399" r="1219" b="13399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>
            <a:noFill/>
          </a:ln>
        </p:spPr>
      </p:pic>
      <p:sp>
        <p:nvSpPr>
          <p:cNvPr id="157" name="CustomShape 1"/>
          <p:cNvSpPr/>
          <p:nvPr/>
        </p:nvSpPr>
        <p:spPr>
          <a:xfrm>
            <a:off x="0" y="0"/>
            <a:ext cx="12189960" cy="6855840"/>
          </a:xfrm>
          <a:prstGeom prst="rect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    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6273000" y="4785120"/>
            <a:ext cx="1564560" cy="521640"/>
          </a:xfrm>
          <a:prstGeom prst="roundRect">
            <a:avLst>
              <a:gd name="adj" fmla="val 50000"/>
            </a:avLst>
          </a:prstGeom>
          <a:solidFill>
            <a:srgbClr val="22336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3"/>
          <p:cNvSpPr/>
          <p:nvPr/>
        </p:nvSpPr>
        <p:spPr>
          <a:xfrm>
            <a:off x="4165560" y="1552680"/>
            <a:ext cx="1776240" cy="521640"/>
          </a:xfrm>
          <a:prstGeom prst="roundRect">
            <a:avLst>
              <a:gd name="adj" fmla="val 50000"/>
            </a:avLst>
          </a:prstGeom>
          <a:solidFill>
            <a:srgbClr val="DC710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4"/>
          <p:cNvSpPr/>
          <p:nvPr/>
        </p:nvSpPr>
        <p:spPr>
          <a:xfrm rot="16200000">
            <a:off x="4110840" y="2422080"/>
            <a:ext cx="359640" cy="2652120"/>
          </a:xfrm>
          <a:prstGeom prst="bentConnector2">
            <a:avLst/>
          </a:prstGeom>
          <a:noFill/>
          <a:ln w="936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5"/>
          <p:cNvSpPr/>
          <p:nvPr/>
        </p:nvSpPr>
        <p:spPr>
          <a:xfrm rot="5400000" flipH="1">
            <a:off x="7677000" y="2538000"/>
            <a:ext cx="297000" cy="2474280"/>
          </a:xfrm>
          <a:prstGeom prst="bentConnector2">
            <a:avLst/>
          </a:prstGeom>
          <a:noFill/>
          <a:ln w="936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6"/>
          <p:cNvSpPr/>
          <p:nvPr/>
        </p:nvSpPr>
        <p:spPr>
          <a:xfrm rot="16200000" flipH="1">
            <a:off x="4084920" y="1742760"/>
            <a:ext cx="411120" cy="2652120"/>
          </a:xfrm>
          <a:prstGeom prst="bentConnector2">
            <a:avLst/>
          </a:prstGeom>
          <a:noFill/>
          <a:ln w="936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7"/>
          <p:cNvSpPr/>
          <p:nvPr/>
        </p:nvSpPr>
        <p:spPr>
          <a:xfrm rot="5400000">
            <a:off x="7579800" y="1780920"/>
            <a:ext cx="400320" cy="2574000"/>
          </a:xfrm>
          <a:prstGeom prst="bentConnector2">
            <a:avLst/>
          </a:prstGeom>
          <a:noFill/>
          <a:ln w="936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8"/>
          <p:cNvSpPr/>
          <p:nvPr/>
        </p:nvSpPr>
        <p:spPr>
          <a:xfrm>
            <a:off x="6280920" y="1549080"/>
            <a:ext cx="1672560" cy="521640"/>
          </a:xfrm>
          <a:prstGeom prst="roundRect">
            <a:avLst>
              <a:gd name="adj" fmla="val 50000"/>
            </a:avLst>
          </a:prstGeom>
          <a:solidFill>
            <a:srgbClr val="22336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9"/>
          <p:cNvSpPr/>
          <p:nvPr/>
        </p:nvSpPr>
        <p:spPr>
          <a:xfrm>
            <a:off x="4658400" y="1707480"/>
            <a:ext cx="1283400" cy="21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INVESTMENT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6" name="CustomShape 10"/>
          <p:cNvSpPr/>
          <p:nvPr/>
        </p:nvSpPr>
        <p:spPr>
          <a:xfrm>
            <a:off x="6803280" y="1588320"/>
            <a:ext cx="1042200" cy="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FILES EXCHANGE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7" name="CustomShape 11"/>
          <p:cNvSpPr/>
          <p:nvPr/>
        </p:nvSpPr>
        <p:spPr>
          <a:xfrm>
            <a:off x="7113960" y="2072880"/>
            <a:ext cx="360" cy="2700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12"/>
          <p:cNvSpPr/>
          <p:nvPr/>
        </p:nvSpPr>
        <p:spPr>
          <a:xfrm>
            <a:off x="5005440" y="2072880"/>
            <a:ext cx="360" cy="270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13"/>
          <p:cNvSpPr/>
          <p:nvPr/>
        </p:nvSpPr>
        <p:spPr>
          <a:xfrm>
            <a:off x="6812640" y="4937760"/>
            <a:ext cx="866520" cy="21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DEVELOP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70" name="CustomShape 14"/>
          <p:cNvSpPr/>
          <p:nvPr/>
        </p:nvSpPr>
        <p:spPr>
          <a:xfrm>
            <a:off x="4335120" y="3035160"/>
            <a:ext cx="3510360" cy="785520"/>
          </a:xfrm>
          <a:custGeom>
            <a:avLst/>
            <a:gdLst/>
            <a:ahLst/>
            <a:cxnLst/>
            <a:rect l="l" t="t" r="r" b="b"/>
            <a:pathLst>
              <a:path w="4669568" h="1047137">
                <a:moveTo>
                  <a:pt x="523568" y="0"/>
                </a:moveTo>
                <a:lnTo>
                  <a:pt x="532645" y="915"/>
                </a:lnTo>
                <a:lnTo>
                  <a:pt x="532645" y="2"/>
                </a:lnTo>
                <a:lnTo>
                  <a:pt x="4145990" y="2"/>
                </a:lnTo>
                <a:lnTo>
                  <a:pt x="4146000" y="1"/>
                </a:lnTo>
                <a:cubicBezTo>
                  <a:pt x="4435159" y="1"/>
                  <a:pt x="4669568" y="234410"/>
                  <a:pt x="4669568" y="523569"/>
                </a:cubicBezTo>
                <a:cubicBezTo>
                  <a:pt x="4669568" y="812728"/>
                  <a:pt x="4435159" y="1047137"/>
                  <a:pt x="4146000" y="1047137"/>
                </a:cubicBezTo>
                <a:lnTo>
                  <a:pt x="532645" y="1047137"/>
                </a:lnTo>
                <a:lnTo>
                  <a:pt x="532645" y="1046221"/>
                </a:lnTo>
                <a:lnTo>
                  <a:pt x="523568" y="1047136"/>
                </a:lnTo>
                <a:cubicBezTo>
                  <a:pt x="234409" y="1047136"/>
                  <a:pt x="0" y="812727"/>
                  <a:pt x="0" y="523568"/>
                </a:cubicBezTo>
                <a:cubicBezTo>
                  <a:pt x="0" y="234409"/>
                  <a:pt x="234409" y="0"/>
                  <a:pt x="523568" y="0"/>
                </a:cubicBezTo>
                <a:close/>
              </a:path>
            </a:pathLst>
          </a:cu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15"/>
          <p:cNvSpPr/>
          <p:nvPr/>
        </p:nvSpPr>
        <p:spPr>
          <a:xfrm>
            <a:off x="5005440" y="3182760"/>
            <a:ext cx="2307960" cy="49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OVERVIEW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72" name="CustomShape 16"/>
          <p:cNvSpPr/>
          <p:nvPr/>
        </p:nvSpPr>
        <p:spPr>
          <a:xfrm>
            <a:off x="457200" y="279720"/>
            <a:ext cx="2799720" cy="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Project Plan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173" name="Group 17"/>
          <p:cNvGrpSpPr/>
          <p:nvPr/>
        </p:nvGrpSpPr>
        <p:grpSpPr>
          <a:xfrm>
            <a:off x="5632560" y="6474240"/>
            <a:ext cx="924840" cy="135360"/>
            <a:chOff x="5632560" y="6474240"/>
            <a:chExt cx="924840" cy="135360"/>
          </a:xfrm>
        </p:grpSpPr>
        <p:grpSp>
          <p:nvGrpSpPr>
            <p:cNvPr id="174" name="Group 18"/>
            <p:cNvGrpSpPr/>
            <p:nvPr/>
          </p:nvGrpSpPr>
          <p:grpSpPr>
            <a:xfrm>
              <a:off x="6139800" y="6474240"/>
              <a:ext cx="417600" cy="131040"/>
              <a:chOff x="6139800" y="6474240"/>
              <a:chExt cx="417600" cy="131040"/>
            </a:xfrm>
          </p:grpSpPr>
          <p:sp>
            <p:nvSpPr>
              <p:cNvPr id="175" name="CustomShape 19"/>
              <p:cNvSpPr/>
              <p:nvPr/>
            </p:nvSpPr>
            <p:spPr>
              <a:xfrm flipV="1">
                <a:off x="6426720" y="6474240"/>
                <a:ext cx="130680" cy="130680"/>
              </a:xfrm>
              <a:prstGeom prst="ellipse">
                <a:avLst/>
              </a:prstGeom>
              <a:solidFill>
                <a:srgbClr val="22336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6" name="CustomShape 20"/>
              <p:cNvSpPr/>
              <p:nvPr/>
            </p:nvSpPr>
            <p:spPr>
              <a:xfrm flipV="1">
                <a:off x="6206400" y="6474240"/>
                <a:ext cx="284760" cy="131040"/>
              </a:xfrm>
              <a:prstGeom prst="rect">
                <a:avLst/>
              </a:prstGeom>
              <a:solidFill>
                <a:srgbClr val="22336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7" name="CustomShape 21"/>
              <p:cNvSpPr/>
              <p:nvPr/>
            </p:nvSpPr>
            <p:spPr>
              <a:xfrm flipV="1">
                <a:off x="6139800" y="6474240"/>
                <a:ext cx="131040" cy="131040"/>
              </a:xfrm>
              <a:prstGeom prst="ellipse">
                <a:avLst/>
              </a:prstGeom>
              <a:solidFill>
                <a:srgbClr val="22336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78" name="Group 22"/>
            <p:cNvGrpSpPr/>
            <p:nvPr/>
          </p:nvGrpSpPr>
          <p:grpSpPr>
            <a:xfrm>
              <a:off x="5632560" y="6478560"/>
              <a:ext cx="417960" cy="131040"/>
              <a:chOff x="5632560" y="6478560"/>
              <a:chExt cx="417960" cy="131040"/>
            </a:xfrm>
          </p:grpSpPr>
          <p:sp>
            <p:nvSpPr>
              <p:cNvPr id="179" name="CustomShape 23"/>
              <p:cNvSpPr/>
              <p:nvPr/>
            </p:nvSpPr>
            <p:spPr>
              <a:xfrm rot="10800000" flipH="1">
                <a:off x="5919480" y="6478560"/>
                <a:ext cx="130680" cy="130680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0" name="CustomShape 24"/>
              <p:cNvSpPr/>
              <p:nvPr/>
            </p:nvSpPr>
            <p:spPr>
              <a:xfrm rot="10800000" flipH="1">
                <a:off x="5699160" y="6478560"/>
                <a:ext cx="284760" cy="131040"/>
              </a:xfrm>
              <a:prstGeom prst="rect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1" name="CustomShape 25"/>
              <p:cNvSpPr/>
              <p:nvPr/>
            </p:nvSpPr>
            <p:spPr>
              <a:xfrm rot="10800000" flipH="1">
                <a:off x="5632560" y="6478560"/>
                <a:ext cx="131040" cy="131040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182" name="CustomShape 26"/>
          <p:cNvSpPr/>
          <p:nvPr/>
        </p:nvSpPr>
        <p:spPr>
          <a:xfrm>
            <a:off x="6352560" y="4840560"/>
            <a:ext cx="391320" cy="391320"/>
          </a:xfrm>
          <a:prstGeom prst="ellipse">
            <a:avLst/>
          </a:prstGeom>
          <a:solidFill>
            <a:srgbClr val="DC710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27"/>
          <p:cNvSpPr/>
          <p:nvPr/>
        </p:nvSpPr>
        <p:spPr>
          <a:xfrm>
            <a:off x="6349680" y="1614240"/>
            <a:ext cx="391320" cy="391320"/>
          </a:xfrm>
          <a:prstGeom prst="ellipse">
            <a:avLst/>
          </a:prstGeom>
          <a:solidFill>
            <a:srgbClr val="DC710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28"/>
          <p:cNvSpPr/>
          <p:nvPr/>
        </p:nvSpPr>
        <p:spPr>
          <a:xfrm>
            <a:off x="4218120" y="1618200"/>
            <a:ext cx="391320" cy="391320"/>
          </a:xfrm>
          <a:prstGeom prst="ellipse">
            <a:avLst/>
          </a:prstGeom>
          <a:solidFill>
            <a:srgbClr val="3639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29"/>
          <p:cNvSpPr/>
          <p:nvPr/>
        </p:nvSpPr>
        <p:spPr>
          <a:xfrm rot="10800000">
            <a:off x="3424320" y="584280"/>
            <a:ext cx="8767800" cy="1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30"/>
          <p:cNvSpPr/>
          <p:nvPr/>
        </p:nvSpPr>
        <p:spPr>
          <a:xfrm>
            <a:off x="2124000" y="3927960"/>
            <a:ext cx="1678680" cy="521640"/>
          </a:xfrm>
          <a:prstGeom prst="roundRect">
            <a:avLst>
              <a:gd name="adj" fmla="val 50000"/>
            </a:avLst>
          </a:prstGeom>
          <a:solidFill>
            <a:srgbClr val="DC710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31"/>
          <p:cNvSpPr/>
          <p:nvPr/>
        </p:nvSpPr>
        <p:spPr>
          <a:xfrm>
            <a:off x="2663280" y="4086000"/>
            <a:ext cx="1144440" cy="21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LEGAL DOCS.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8" name="CustomShape 32"/>
          <p:cNvSpPr/>
          <p:nvPr/>
        </p:nvSpPr>
        <p:spPr>
          <a:xfrm>
            <a:off x="2191320" y="3996720"/>
            <a:ext cx="391320" cy="391320"/>
          </a:xfrm>
          <a:prstGeom prst="ellipse">
            <a:avLst/>
          </a:prstGeom>
          <a:solidFill>
            <a:srgbClr val="3639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33"/>
          <p:cNvSpPr/>
          <p:nvPr/>
        </p:nvSpPr>
        <p:spPr>
          <a:xfrm>
            <a:off x="2301840" y="4075560"/>
            <a:ext cx="171000" cy="234000"/>
          </a:xfrm>
          <a:custGeom>
            <a:avLst/>
            <a:gdLst/>
            <a:ahLst/>
            <a:cxnLst/>
            <a:rect l="l" t="t" r="r" b="b"/>
            <a:pathLst>
              <a:path w="660" h="903">
                <a:moveTo>
                  <a:pt x="150" y="752"/>
                </a:moveTo>
                <a:lnTo>
                  <a:pt x="150" y="31"/>
                </a:lnTo>
                <a:lnTo>
                  <a:pt x="420" y="31"/>
                </a:lnTo>
                <a:lnTo>
                  <a:pt x="420" y="226"/>
                </a:lnTo>
                <a:lnTo>
                  <a:pt x="420" y="229"/>
                </a:lnTo>
                <a:lnTo>
                  <a:pt x="421" y="233"/>
                </a:lnTo>
                <a:lnTo>
                  <a:pt x="422" y="235"/>
                </a:lnTo>
                <a:lnTo>
                  <a:pt x="425" y="237"/>
                </a:lnTo>
                <a:lnTo>
                  <a:pt x="427" y="239"/>
                </a:lnTo>
                <a:lnTo>
                  <a:pt x="429" y="240"/>
                </a:lnTo>
                <a:lnTo>
                  <a:pt x="432" y="241"/>
                </a:lnTo>
                <a:lnTo>
                  <a:pt x="435" y="241"/>
                </a:lnTo>
                <a:lnTo>
                  <a:pt x="630" y="241"/>
                </a:lnTo>
                <a:lnTo>
                  <a:pt x="630" y="752"/>
                </a:lnTo>
                <a:lnTo>
                  <a:pt x="150" y="752"/>
                </a:lnTo>
                <a:close/>
                <a:moveTo>
                  <a:pt x="540" y="872"/>
                </a:moveTo>
                <a:lnTo>
                  <a:pt x="30" y="872"/>
                </a:lnTo>
                <a:lnTo>
                  <a:pt x="30" y="151"/>
                </a:lnTo>
                <a:lnTo>
                  <a:pt x="120" y="151"/>
                </a:lnTo>
                <a:lnTo>
                  <a:pt x="120" y="767"/>
                </a:lnTo>
                <a:lnTo>
                  <a:pt x="120" y="770"/>
                </a:lnTo>
                <a:lnTo>
                  <a:pt x="121" y="773"/>
                </a:lnTo>
                <a:lnTo>
                  <a:pt x="122" y="775"/>
                </a:lnTo>
                <a:lnTo>
                  <a:pt x="124" y="777"/>
                </a:lnTo>
                <a:lnTo>
                  <a:pt x="126" y="779"/>
                </a:lnTo>
                <a:lnTo>
                  <a:pt x="128" y="781"/>
                </a:lnTo>
                <a:lnTo>
                  <a:pt x="131" y="782"/>
                </a:lnTo>
                <a:lnTo>
                  <a:pt x="135" y="782"/>
                </a:lnTo>
                <a:lnTo>
                  <a:pt x="540" y="782"/>
                </a:lnTo>
                <a:lnTo>
                  <a:pt x="540" y="872"/>
                </a:lnTo>
                <a:close/>
                <a:moveTo>
                  <a:pt x="450" y="54"/>
                </a:moveTo>
                <a:lnTo>
                  <a:pt x="609" y="211"/>
                </a:lnTo>
                <a:lnTo>
                  <a:pt x="450" y="211"/>
                </a:lnTo>
                <a:lnTo>
                  <a:pt x="450" y="54"/>
                </a:lnTo>
                <a:close/>
                <a:moveTo>
                  <a:pt x="656" y="215"/>
                </a:moveTo>
                <a:lnTo>
                  <a:pt x="445" y="6"/>
                </a:lnTo>
                <a:lnTo>
                  <a:pt x="443" y="4"/>
                </a:lnTo>
                <a:lnTo>
                  <a:pt x="441" y="3"/>
                </a:lnTo>
                <a:lnTo>
                  <a:pt x="437" y="1"/>
                </a:lnTo>
                <a:lnTo>
                  <a:pt x="435" y="0"/>
                </a:lnTo>
                <a:lnTo>
                  <a:pt x="135" y="0"/>
                </a:lnTo>
                <a:lnTo>
                  <a:pt x="131" y="1"/>
                </a:lnTo>
                <a:lnTo>
                  <a:pt x="128" y="3"/>
                </a:lnTo>
                <a:lnTo>
                  <a:pt x="126" y="4"/>
                </a:lnTo>
                <a:lnTo>
                  <a:pt x="124" y="6"/>
                </a:lnTo>
                <a:lnTo>
                  <a:pt x="122" y="8"/>
                </a:lnTo>
                <a:lnTo>
                  <a:pt x="121" y="10"/>
                </a:lnTo>
                <a:lnTo>
                  <a:pt x="120" y="13"/>
                </a:lnTo>
                <a:lnTo>
                  <a:pt x="120" y="16"/>
                </a:lnTo>
                <a:lnTo>
                  <a:pt x="120" y="121"/>
                </a:lnTo>
                <a:lnTo>
                  <a:pt x="15" y="121"/>
                </a:lnTo>
                <a:lnTo>
                  <a:pt x="12" y="121"/>
                </a:lnTo>
                <a:lnTo>
                  <a:pt x="8" y="122"/>
                </a:lnTo>
                <a:lnTo>
                  <a:pt x="6" y="123"/>
                </a:lnTo>
                <a:lnTo>
                  <a:pt x="4" y="126"/>
                </a:lnTo>
                <a:lnTo>
                  <a:pt x="2" y="128"/>
                </a:lnTo>
                <a:lnTo>
                  <a:pt x="1" y="131"/>
                </a:lnTo>
                <a:lnTo>
                  <a:pt x="0" y="133"/>
                </a:lnTo>
                <a:lnTo>
                  <a:pt x="0" y="136"/>
                </a:lnTo>
                <a:lnTo>
                  <a:pt x="0" y="887"/>
                </a:lnTo>
                <a:lnTo>
                  <a:pt x="0" y="891"/>
                </a:lnTo>
                <a:lnTo>
                  <a:pt x="1" y="893"/>
                </a:lnTo>
                <a:lnTo>
                  <a:pt x="2" y="896"/>
                </a:lnTo>
                <a:lnTo>
                  <a:pt x="4" y="898"/>
                </a:lnTo>
                <a:lnTo>
                  <a:pt x="6" y="899"/>
                </a:lnTo>
                <a:lnTo>
                  <a:pt x="8" y="901"/>
                </a:lnTo>
                <a:lnTo>
                  <a:pt x="12" y="901"/>
                </a:lnTo>
                <a:lnTo>
                  <a:pt x="15" y="903"/>
                </a:lnTo>
                <a:lnTo>
                  <a:pt x="555" y="903"/>
                </a:lnTo>
                <a:lnTo>
                  <a:pt x="558" y="901"/>
                </a:lnTo>
                <a:lnTo>
                  <a:pt x="560" y="901"/>
                </a:lnTo>
                <a:lnTo>
                  <a:pt x="564" y="899"/>
                </a:lnTo>
                <a:lnTo>
                  <a:pt x="566" y="898"/>
                </a:lnTo>
                <a:lnTo>
                  <a:pt x="567" y="896"/>
                </a:lnTo>
                <a:lnTo>
                  <a:pt x="569" y="893"/>
                </a:lnTo>
                <a:lnTo>
                  <a:pt x="570" y="891"/>
                </a:lnTo>
                <a:lnTo>
                  <a:pt x="570" y="888"/>
                </a:lnTo>
                <a:lnTo>
                  <a:pt x="570" y="782"/>
                </a:lnTo>
                <a:lnTo>
                  <a:pt x="645" y="782"/>
                </a:lnTo>
                <a:lnTo>
                  <a:pt x="648" y="782"/>
                </a:lnTo>
                <a:lnTo>
                  <a:pt x="651" y="781"/>
                </a:lnTo>
                <a:lnTo>
                  <a:pt x="654" y="779"/>
                </a:lnTo>
                <a:lnTo>
                  <a:pt x="656" y="777"/>
                </a:lnTo>
                <a:lnTo>
                  <a:pt x="658" y="775"/>
                </a:lnTo>
                <a:lnTo>
                  <a:pt x="659" y="773"/>
                </a:lnTo>
                <a:lnTo>
                  <a:pt x="660" y="770"/>
                </a:lnTo>
                <a:lnTo>
                  <a:pt x="660" y="767"/>
                </a:lnTo>
                <a:lnTo>
                  <a:pt x="660" y="226"/>
                </a:lnTo>
                <a:lnTo>
                  <a:pt x="659" y="221"/>
                </a:lnTo>
                <a:lnTo>
                  <a:pt x="656" y="21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34"/>
          <p:cNvSpPr/>
          <p:nvPr/>
        </p:nvSpPr>
        <p:spPr>
          <a:xfrm>
            <a:off x="2181240" y="2339640"/>
            <a:ext cx="1657440" cy="521640"/>
          </a:xfrm>
          <a:prstGeom prst="roundRect">
            <a:avLst>
              <a:gd name="adj" fmla="val 50000"/>
            </a:avLst>
          </a:prstGeom>
          <a:solidFill>
            <a:srgbClr val="DC710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35"/>
          <p:cNvSpPr/>
          <p:nvPr/>
        </p:nvSpPr>
        <p:spPr>
          <a:xfrm>
            <a:off x="2725560" y="2392560"/>
            <a:ext cx="1020240" cy="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FINANCIAL DATA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2" name="CustomShape 36"/>
          <p:cNvSpPr/>
          <p:nvPr/>
        </p:nvSpPr>
        <p:spPr>
          <a:xfrm>
            <a:off x="2242080" y="2410920"/>
            <a:ext cx="391320" cy="391320"/>
          </a:xfrm>
          <a:prstGeom prst="ellipse">
            <a:avLst/>
          </a:prstGeom>
          <a:solidFill>
            <a:srgbClr val="3639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93" name="Group 37"/>
          <p:cNvGrpSpPr/>
          <p:nvPr/>
        </p:nvGrpSpPr>
        <p:grpSpPr>
          <a:xfrm>
            <a:off x="2356200" y="2500560"/>
            <a:ext cx="163800" cy="212400"/>
            <a:chOff x="2356200" y="2500560"/>
            <a:chExt cx="163800" cy="212400"/>
          </a:xfrm>
        </p:grpSpPr>
        <p:sp>
          <p:nvSpPr>
            <p:cNvPr id="194" name="CustomShape 38"/>
            <p:cNvSpPr/>
            <p:nvPr/>
          </p:nvSpPr>
          <p:spPr>
            <a:xfrm>
              <a:off x="2356200" y="2500560"/>
              <a:ext cx="163800" cy="212400"/>
            </a:xfrm>
            <a:custGeom>
              <a:avLst/>
              <a:gdLst/>
              <a:ahLst/>
              <a:cxnLst/>
              <a:rect l="l" t="t" r="r" b="b"/>
              <a:pathLst>
                <a:path w="692" h="903">
                  <a:moveTo>
                    <a:pt x="602" y="872"/>
                  </a:moveTo>
                  <a:lnTo>
                    <a:pt x="361" y="872"/>
                  </a:lnTo>
                  <a:lnTo>
                    <a:pt x="361" y="632"/>
                  </a:lnTo>
                  <a:lnTo>
                    <a:pt x="662" y="632"/>
                  </a:lnTo>
                  <a:lnTo>
                    <a:pt x="662" y="812"/>
                  </a:lnTo>
                  <a:lnTo>
                    <a:pt x="662" y="818"/>
                  </a:lnTo>
                  <a:lnTo>
                    <a:pt x="661" y="824"/>
                  </a:lnTo>
                  <a:lnTo>
                    <a:pt x="659" y="830"/>
                  </a:lnTo>
                  <a:lnTo>
                    <a:pt x="657" y="835"/>
                  </a:lnTo>
                  <a:lnTo>
                    <a:pt x="655" y="841"/>
                  </a:lnTo>
                  <a:lnTo>
                    <a:pt x="651" y="846"/>
                  </a:lnTo>
                  <a:lnTo>
                    <a:pt x="648" y="850"/>
                  </a:lnTo>
                  <a:lnTo>
                    <a:pt x="644" y="854"/>
                  </a:lnTo>
                  <a:lnTo>
                    <a:pt x="640" y="859"/>
                  </a:lnTo>
                  <a:lnTo>
                    <a:pt x="635" y="862"/>
                  </a:lnTo>
                  <a:lnTo>
                    <a:pt x="631" y="865"/>
                  </a:lnTo>
                  <a:lnTo>
                    <a:pt x="626" y="867"/>
                  </a:lnTo>
                  <a:lnTo>
                    <a:pt x="619" y="869"/>
                  </a:lnTo>
                  <a:lnTo>
                    <a:pt x="614" y="870"/>
                  </a:lnTo>
                  <a:lnTo>
                    <a:pt x="607" y="872"/>
                  </a:lnTo>
                  <a:lnTo>
                    <a:pt x="602" y="872"/>
                  </a:lnTo>
                  <a:close/>
                  <a:moveTo>
                    <a:pt x="30" y="812"/>
                  </a:moveTo>
                  <a:lnTo>
                    <a:pt x="30" y="632"/>
                  </a:lnTo>
                  <a:lnTo>
                    <a:pt x="331" y="632"/>
                  </a:lnTo>
                  <a:lnTo>
                    <a:pt x="331" y="872"/>
                  </a:lnTo>
                  <a:lnTo>
                    <a:pt x="91" y="872"/>
                  </a:lnTo>
                  <a:lnTo>
                    <a:pt x="85" y="872"/>
                  </a:lnTo>
                  <a:lnTo>
                    <a:pt x="78" y="870"/>
                  </a:lnTo>
                  <a:lnTo>
                    <a:pt x="73" y="869"/>
                  </a:lnTo>
                  <a:lnTo>
                    <a:pt x="67" y="867"/>
                  </a:lnTo>
                  <a:lnTo>
                    <a:pt x="62" y="865"/>
                  </a:lnTo>
                  <a:lnTo>
                    <a:pt x="57" y="862"/>
                  </a:lnTo>
                  <a:lnTo>
                    <a:pt x="52" y="859"/>
                  </a:lnTo>
                  <a:lnTo>
                    <a:pt x="48" y="854"/>
                  </a:lnTo>
                  <a:lnTo>
                    <a:pt x="44" y="850"/>
                  </a:lnTo>
                  <a:lnTo>
                    <a:pt x="41" y="846"/>
                  </a:lnTo>
                  <a:lnTo>
                    <a:pt x="37" y="841"/>
                  </a:lnTo>
                  <a:lnTo>
                    <a:pt x="35" y="835"/>
                  </a:lnTo>
                  <a:lnTo>
                    <a:pt x="33" y="830"/>
                  </a:lnTo>
                  <a:lnTo>
                    <a:pt x="32" y="824"/>
                  </a:lnTo>
                  <a:lnTo>
                    <a:pt x="31" y="818"/>
                  </a:lnTo>
                  <a:lnTo>
                    <a:pt x="30" y="812"/>
                  </a:lnTo>
                  <a:lnTo>
                    <a:pt x="30" y="812"/>
                  </a:lnTo>
                  <a:close/>
                  <a:moveTo>
                    <a:pt x="331" y="602"/>
                  </a:moveTo>
                  <a:lnTo>
                    <a:pt x="30" y="602"/>
                  </a:lnTo>
                  <a:lnTo>
                    <a:pt x="30" y="391"/>
                  </a:lnTo>
                  <a:lnTo>
                    <a:pt x="331" y="391"/>
                  </a:lnTo>
                  <a:lnTo>
                    <a:pt x="331" y="602"/>
                  </a:lnTo>
                  <a:close/>
                  <a:moveTo>
                    <a:pt x="361" y="391"/>
                  </a:moveTo>
                  <a:lnTo>
                    <a:pt x="662" y="391"/>
                  </a:lnTo>
                  <a:lnTo>
                    <a:pt x="662" y="602"/>
                  </a:lnTo>
                  <a:lnTo>
                    <a:pt x="361" y="602"/>
                  </a:lnTo>
                  <a:lnTo>
                    <a:pt x="361" y="391"/>
                  </a:lnTo>
                  <a:close/>
                  <a:moveTo>
                    <a:pt x="91" y="30"/>
                  </a:moveTo>
                  <a:lnTo>
                    <a:pt x="602" y="30"/>
                  </a:lnTo>
                  <a:lnTo>
                    <a:pt x="607" y="31"/>
                  </a:lnTo>
                  <a:lnTo>
                    <a:pt x="614" y="32"/>
                  </a:lnTo>
                  <a:lnTo>
                    <a:pt x="619" y="33"/>
                  </a:lnTo>
                  <a:lnTo>
                    <a:pt x="626" y="35"/>
                  </a:lnTo>
                  <a:lnTo>
                    <a:pt x="631" y="37"/>
                  </a:lnTo>
                  <a:lnTo>
                    <a:pt x="635" y="40"/>
                  </a:lnTo>
                  <a:lnTo>
                    <a:pt x="640" y="44"/>
                  </a:lnTo>
                  <a:lnTo>
                    <a:pt x="644" y="48"/>
                  </a:lnTo>
                  <a:lnTo>
                    <a:pt x="648" y="52"/>
                  </a:lnTo>
                  <a:lnTo>
                    <a:pt x="651" y="56"/>
                  </a:lnTo>
                  <a:lnTo>
                    <a:pt x="655" y="62"/>
                  </a:lnTo>
                  <a:lnTo>
                    <a:pt x="657" y="67"/>
                  </a:lnTo>
                  <a:lnTo>
                    <a:pt x="659" y="72"/>
                  </a:lnTo>
                  <a:lnTo>
                    <a:pt x="661" y="78"/>
                  </a:lnTo>
                  <a:lnTo>
                    <a:pt x="662" y="84"/>
                  </a:lnTo>
                  <a:lnTo>
                    <a:pt x="662" y="91"/>
                  </a:lnTo>
                  <a:lnTo>
                    <a:pt x="662" y="361"/>
                  </a:lnTo>
                  <a:lnTo>
                    <a:pt x="30" y="361"/>
                  </a:lnTo>
                  <a:lnTo>
                    <a:pt x="30" y="91"/>
                  </a:lnTo>
                  <a:lnTo>
                    <a:pt x="31" y="84"/>
                  </a:lnTo>
                  <a:lnTo>
                    <a:pt x="32" y="78"/>
                  </a:lnTo>
                  <a:lnTo>
                    <a:pt x="33" y="72"/>
                  </a:lnTo>
                  <a:lnTo>
                    <a:pt x="35" y="67"/>
                  </a:lnTo>
                  <a:lnTo>
                    <a:pt x="37" y="62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8" y="48"/>
                  </a:lnTo>
                  <a:lnTo>
                    <a:pt x="52" y="44"/>
                  </a:lnTo>
                  <a:lnTo>
                    <a:pt x="57" y="40"/>
                  </a:lnTo>
                  <a:lnTo>
                    <a:pt x="62" y="37"/>
                  </a:lnTo>
                  <a:lnTo>
                    <a:pt x="67" y="35"/>
                  </a:lnTo>
                  <a:lnTo>
                    <a:pt x="73" y="33"/>
                  </a:lnTo>
                  <a:lnTo>
                    <a:pt x="78" y="32"/>
                  </a:lnTo>
                  <a:lnTo>
                    <a:pt x="85" y="31"/>
                  </a:lnTo>
                  <a:lnTo>
                    <a:pt x="91" y="31"/>
                  </a:lnTo>
                  <a:lnTo>
                    <a:pt x="91" y="30"/>
                  </a:lnTo>
                  <a:close/>
                  <a:moveTo>
                    <a:pt x="602" y="0"/>
                  </a:moveTo>
                  <a:lnTo>
                    <a:pt x="91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6" y="7"/>
                  </a:lnTo>
                  <a:lnTo>
                    <a:pt x="47" y="11"/>
                  </a:lnTo>
                  <a:lnTo>
                    <a:pt x="41" y="16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2" y="48"/>
                  </a:lnTo>
                  <a:lnTo>
                    <a:pt x="7" y="55"/>
                  </a:lnTo>
                  <a:lnTo>
                    <a:pt x="4" y="64"/>
                  </a:lnTo>
                  <a:lnTo>
                    <a:pt x="2" y="72"/>
                  </a:lnTo>
                  <a:lnTo>
                    <a:pt x="1" y="81"/>
                  </a:lnTo>
                  <a:lnTo>
                    <a:pt x="0" y="91"/>
                  </a:lnTo>
                  <a:lnTo>
                    <a:pt x="0" y="812"/>
                  </a:lnTo>
                  <a:lnTo>
                    <a:pt x="1" y="821"/>
                  </a:lnTo>
                  <a:lnTo>
                    <a:pt x="2" y="830"/>
                  </a:lnTo>
                  <a:lnTo>
                    <a:pt x="4" y="838"/>
                  </a:lnTo>
                  <a:lnTo>
                    <a:pt x="7" y="847"/>
                  </a:lnTo>
                  <a:lnTo>
                    <a:pt x="12" y="854"/>
                  </a:lnTo>
                  <a:lnTo>
                    <a:pt x="16" y="862"/>
                  </a:lnTo>
                  <a:lnTo>
                    <a:pt x="21" y="869"/>
                  </a:lnTo>
                  <a:lnTo>
                    <a:pt x="27" y="876"/>
                  </a:lnTo>
                  <a:lnTo>
                    <a:pt x="33" y="881"/>
                  </a:lnTo>
                  <a:lnTo>
                    <a:pt x="40" y="887"/>
                  </a:lnTo>
                  <a:lnTo>
                    <a:pt x="47" y="891"/>
                  </a:lnTo>
                  <a:lnTo>
                    <a:pt x="56" y="895"/>
                  </a:lnTo>
                  <a:lnTo>
                    <a:pt x="64" y="898"/>
                  </a:lnTo>
                  <a:lnTo>
                    <a:pt x="73" y="900"/>
                  </a:lnTo>
                  <a:lnTo>
                    <a:pt x="81" y="902"/>
                  </a:lnTo>
                  <a:lnTo>
                    <a:pt x="91" y="903"/>
                  </a:lnTo>
                  <a:lnTo>
                    <a:pt x="602" y="903"/>
                  </a:lnTo>
                  <a:lnTo>
                    <a:pt x="611" y="902"/>
                  </a:lnTo>
                  <a:lnTo>
                    <a:pt x="620" y="900"/>
                  </a:lnTo>
                  <a:lnTo>
                    <a:pt x="629" y="898"/>
                  </a:lnTo>
                  <a:lnTo>
                    <a:pt x="637" y="895"/>
                  </a:lnTo>
                  <a:lnTo>
                    <a:pt x="645" y="891"/>
                  </a:lnTo>
                  <a:lnTo>
                    <a:pt x="652" y="887"/>
                  </a:lnTo>
                  <a:lnTo>
                    <a:pt x="659" y="881"/>
                  </a:lnTo>
                  <a:lnTo>
                    <a:pt x="665" y="876"/>
                  </a:lnTo>
                  <a:lnTo>
                    <a:pt x="672" y="869"/>
                  </a:lnTo>
                  <a:lnTo>
                    <a:pt x="677" y="862"/>
                  </a:lnTo>
                  <a:lnTo>
                    <a:pt x="681" y="854"/>
                  </a:lnTo>
                  <a:lnTo>
                    <a:pt x="685" y="847"/>
                  </a:lnTo>
                  <a:lnTo>
                    <a:pt x="688" y="838"/>
                  </a:lnTo>
                  <a:lnTo>
                    <a:pt x="690" y="830"/>
                  </a:lnTo>
                  <a:lnTo>
                    <a:pt x="692" y="821"/>
                  </a:lnTo>
                  <a:lnTo>
                    <a:pt x="692" y="812"/>
                  </a:lnTo>
                  <a:lnTo>
                    <a:pt x="692" y="91"/>
                  </a:lnTo>
                  <a:lnTo>
                    <a:pt x="692" y="81"/>
                  </a:lnTo>
                  <a:lnTo>
                    <a:pt x="690" y="72"/>
                  </a:lnTo>
                  <a:lnTo>
                    <a:pt x="688" y="64"/>
                  </a:lnTo>
                  <a:lnTo>
                    <a:pt x="685" y="55"/>
                  </a:lnTo>
                  <a:lnTo>
                    <a:pt x="681" y="48"/>
                  </a:lnTo>
                  <a:lnTo>
                    <a:pt x="677" y="40"/>
                  </a:lnTo>
                  <a:lnTo>
                    <a:pt x="672" y="33"/>
                  </a:lnTo>
                  <a:lnTo>
                    <a:pt x="665" y="26"/>
                  </a:lnTo>
                  <a:lnTo>
                    <a:pt x="659" y="21"/>
                  </a:lnTo>
                  <a:lnTo>
                    <a:pt x="652" y="16"/>
                  </a:lnTo>
                  <a:lnTo>
                    <a:pt x="645" y="11"/>
                  </a:lnTo>
                  <a:lnTo>
                    <a:pt x="637" y="7"/>
                  </a:lnTo>
                  <a:lnTo>
                    <a:pt x="629" y="4"/>
                  </a:lnTo>
                  <a:lnTo>
                    <a:pt x="620" y="2"/>
                  </a:lnTo>
                  <a:lnTo>
                    <a:pt x="611" y="1"/>
                  </a:lnTo>
                  <a:lnTo>
                    <a:pt x="602" y="0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CustomShape 39"/>
            <p:cNvSpPr/>
            <p:nvPr/>
          </p:nvSpPr>
          <p:spPr>
            <a:xfrm>
              <a:off x="2377440" y="2522160"/>
              <a:ext cx="120600" cy="47880"/>
            </a:xfrm>
            <a:custGeom>
              <a:avLst/>
              <a:gdLst/>
              <a:ahLst/>
              <a:cxnLst/>
              <a:rect l="l" t="t" r="r" b="b"/>
              <a:pathLst>
                <a:path w="511" h="210">
                  <a:moveTo>
                    <a:pt x="30" y="45"/>
                  </a:moveTo>
                  <a:lnTo>
                    <a:pt x="30" y="41"/>
                  </a:lnTo>
                  <a:lnTo>
                    <a:pt x="31" y="38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2"/>
                  </a:lnTo>
                  <a:lnTo>
                    <a:pt x="39" y="31"/>
                  </a:lnTo>
                  <a:lnTo>
                    <a:pt x="42" y="30"/>
                  </a:lnTo>
                  <a:lnTo>
                    <a:pt x="45" y="30"/>
                  </a:lnTo>
                  <a:lnTo>
                    <a:pt x="466" y="30"/>
                  </a:lnTo>
                  <a:lnTo>
                    <a:pt x="468" y="30"/>
                  </a:lnTo>
                  <a:lnTo>
                    <a:pt x="471" y="31"/>
                  </a:lnTo>
                  <a:lnTo>
                    <a:pt x="474" y="32"/>
                  </a:lnTo>
                  <a:lnTo>
                    <a:pt x="477" y="34"/>
                  </a:lnTo>
                  <a:lnTo>
                    <a:pt x="478" y="36"/>
                  </a:lnTo>
                  <a:lnTo>
                    <a:pt x="480" y="38"/>
                  </a:lnTo>
                  <a:lnTo>
                    <a:pt x="480" y="41"/>
                  </a:lnTo>
                  <a:lnTo>
                    <a:pt x="481" y="45"/>
                  </a:lnTo>
                  <a:lnTo>
                    <a:pt x="481" y="165"/>
                  </a:lnTo>
                  <a:lnTo>
                    <a:pt x="480" y="168"/>
                  </a:lnTo>
                  <a:lnTo>
                    <a:pt x="480" y="170"/>
                  </a:lnTo>
                  <a:lnTo>
                    <a:pt x="478" y="173"/>
                  </a:lnTo>
                  <a:lnTo>
                    <a:pt x="477" y="175"/>
                  </a:lnTo>
                  <a:lnTo>
                    <a:pt x="474" y="177"/>
                  </a:lnTo>
                  <a:lnTo>
                    <a:pt x="471" y="179"/>
                  </a:lnTo>
                  <a:lnTo>
                    <a:pt x="468" y="180"/>
                  </a:lnTo>
                  <a:lnTo>
                    <a:pt x="466" y="180"/>
                  </a:lnTo>
                  <a:lnTo>
                    <a:pt x="45" y="180"/>
                  </a:lnTo>
                  <a:lnTo>
                    <a:pt x="42" y="180"/>
                  </a:lnTo>
                  <a:lnTo>
                    <a:pt x="39" y="179"/>
                  </a:lnTo>
                  <a:lnTo>
                    <a:pt x="36" y="177"/>
                  </a:lnTo>
                  <a:lnTo>
                    <a:pt x="34" y="175"/>
                  </a:lnTo>
                  <a:lnTo>
                    <a:pt x="32" y="173"/>
                  </a:lnTo>
                  <a:lnTo>
                    <a:pt x="31" y="171"/>
                  </a:lnTo>
                  <a:lnTo>
                    <a:pt x="30" y="168"/>
                  </a:lnTo>
                  <a:lnTo>
                    <a:pt x="30" y="165"/>
                  </a:lnTo>
                  <a:lnTo>
                    <a:pt x="30" y="45"/>
                  </a:lnTo>
                  <a:close/>
                  <a:moveTo>
                    <a:pt x="45" y="210"/>
                  </a:moveTo>
                  <a:lnTo>
                    <a:pt x="466" y="210"/>
                  </a:lnTo>
                  <a:lnTo>
                    <a:pt x="475" y="209"/>
                  </a:lnTo>
                  <a:lnTo>
                    <a:pt x="483" y="206"/>
                  </a:lnTo>
                  <a:lnTo>
                    <a:pt x="491" y="202"/>
                  </a:lnTo>
                  <a:lnTo>
                    <a:pt x="497" y="197"/>
                  </a:lnTo>
                  <a:lnTo>
                    <a:pt x="504" y="190"/>
                  </a:lnTo>
                  <a:lnTo>
                    <a:pt x="507" y="182"/>
                  </a:lnTo>
                  <a:lnTo>
                    <a:pt x="510" y="174"/>
                  </a:lnTo>
                  <a:lnTo>
                    <a:pt x="511" y="165"/>
                  </a:lnTo>
                  <a:lnTo>
                    <a:pt x="511" y="45"/>
                  </a:lnTo>
                  <a:lnTo>
                    <a:pt x="510" y="35"/>
                  </a:lnTo>
                  <a:lnTo>
                    <a:pt x="507" y="26"/>
                  </a:lnTo>
                  <a:lnTo>
                    <a:pt x="504" y="19"/>
                  </a:lnTo>
                  <a:lnTo>
                    <a:pt x="497" y="13"/>
                  </a:lnTo>
                  <a:lnTo>
                    <a:pt x="491" y="7"/>
                  </a:lnTo>
                  <a:lnTo>
                    <a:pt x="483" y="3"/>
                  </a:lnTo>
                  <a:lnTo>
                    <a:pt x="475" y="1"/>
                  </a:lnTo>
                  <a:lnTo>
                    <a:pt x="466" y="0"/>
                  </a:lnTo>
                  <a:lnTo>
                    <a:pt x="45" y="0"/>
                  </a:lnTo>
                  <a:lnTo>
                    <a:pt x="35" y="1"/>
                  </a:lnTo>
                  <a:lnTo>
                    <a:pt x="27" y="3"/>
                  </a:lnTo>
                  <a:lnTo>
                    <a:pt x="19" y="7"/>
                  </a:lnTo>
                  <a:lnTo>
                    <a:pt x="13" y="13"/>
                  </a:lnTo>
                  <a:lnTo>
                    <a:pt x="8" y="19"/>
                  </a:lnTo>
                  <a:lnTo>
                    <a:pt x="3" y="26"/>
                  </a:lnTo>
                  <a:lnTo>
                    <a:pt x="0" y="35"/>
                  </a:lnTo>
                  <a:lnTo>
                    <a:pt x="0" y="45"/>
                  </a:lnTo>
                  <a:lnTo>
                    <a:pt x="0" y="165"/>
                  </a:lnTo>
                  <a:lnTo>
                    <a:pt x="0" y="173"/>
                  </a:lnTo>
                  <a:lnTo>
                    <a:pt x="3" y="182"/>
                  </a:lnTo>
                  <a:lnTo>
                    <a:pt x="8" y="190"/>
                  </a:lnTo>
                  <a:lnTo>
                    <a:pt x="13" y="197"/>
                  </a:lnTo>
                  <a:lnTo>
                    <a:pt x="19" y="202"/>
                  </a:lnTo>
                  <a:lnTo>
                    <a:pt x="27" y="206"/>
                  </a:lnTo>
                  <a:lnTo>
                    <a:pt x="35" y="209"/>
                  </a:lnTo>
                  <a:lnTo>
                    <a:pt x="45" y="210"/>
                  </a:lnTo>
                  <a:lnTo>
                    <a:pt x="45" y="2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CustomShape 40"/>
            <p:cNvSpPr/>
            <p:nvPr/>
          </p:nvSpPr>
          <p:spPr>
            <a:xfrm>
              <a:off x="2377440" y="2600640"/>
              <a:ext cx="33480" cy="33480"/>
            </a:xfrm>
            <a:custGeom>
              <a:avLst/>
              <a:gdLst/>
              <a:ahLst/>
              <a:cxnLst/>
              <a:rect l="l" t="t" r="r" b="b"/>
              <a:pathLst>
                <a:path w="150" h="151">
                  <a:moveTo>
                    <a:pt x="15" y="91"/>
                  </a:moveTo>
                  <a:lnTo>
                    <a:pt x="60" y="91"/>
                  </a:lnTo>
                  <a:lnTo>
                    <a:pt x="60" y="136"/>
                  </a:lnTo>
                  <a:lnTo>
                    <a:pt x="60" y="139"/>
                  </a:lnTo>
                  <a:lnTo>
                    <a:pt x="61" y="141"/>
                  </a:lnTo>
                  <a:lnTo>
                    <a:pt x="62" y="144"/>
                  </a:lnTo>
                  <a:lnTo>
                    <a:pt x="64" y="146"/>
                  </a:lnTo>
                  <a:lnTo>
                    <a:pt x="66" y="147"/>
                  </a:lnTo>
                  <a:lnTo>
                    <a:pt x="69" y="150"/>
                  </a:lnTo>
                  <a:lnTo>
                    <a:pt x="72" y="151"/>
                  </a:lnTo>
                  <a:lnTo>
                    <a:pt x="75" y="151"/>
                  </a:lnTo>
                  <a:lnTo>
                    <a:pt x="78" y="150"/>
                  </a:lnTo>
                  <a:lnTo>
                    <a:pt x="80" y="150"/>
                  </a:lnTo>
                  <a:lnTo>
                    <a:pt x="84" y="147"/>
                  </a:lnTo>
                  <a:lnTo>
                    <a:pt x="86" y="146"/>
                  </a:lnTo>
                  <a:lnTo>
                    <a:pt x="87" y="144"/>
                  </a:lnTo>
                  <a:lnTo>
                    <a:pt x="89" y="141"/>
                  </a:lnTo>
                  <a:lnTo>
                    <a:pt x="89" y="139"/>
                  </a:lnTo>
                  <a:lnTo>
                    <a:pt x="90" y="136"/>
                  </a:lnTo>
                  <a:lnTo>
                    <a:pt x="90" y="91"/>
                  </a:lnTo>
                  <a:lnTo>
                    <a:pt x="135" y="91"/>
                  </a:lnTo>
                  <a:lnTo>
                    <a:pt x="138" y="90"/>
                  </a:lnTo>
                  <a:lnTo>
                    <a:pt x="140" y="90"/>
                  </a:lnTo>
                  <a:lnTo>
                    <a:pt x="144" y="87"/>
                  </a:lnTo>
                  <a:lnTo>
                    <a:pt x="146" y="86"/>
                  </a:lnTo>
                  <a:lnTo>
                    <a:pt x="148" y="83"/>
                  </a:lnTo>
                  <a:lnTo>
                    <a:pt x="149" y="81"/>
                  </a:lnTo>
                  <a:lnTo>
                    <a:pt x="150" y="78"/>
                  </a:lnTo>
                  <a:lnTo>
                    <a:pt x="150" y="76"/>
                  </a:lnTo>
                  <a:lnTo>
                    <a:pt x="150" y="72"/>
                  </a:lnTo>
                  <a:lnTo>
                    <a:pt x="149" y="69"/>
                  </a:lnTo>
                  <a:lnTo>
                    <a:pt x="148" y="67"/>
                  </a:lnTo>
                  <a:lnTo>
                    <a:pt x="146" y="65"/>
                  </a:lnTo>
                  <a:lnTo>
                    <a:pt x="144" y="63"/>
                  </a:lnTo>
                  <a:lnTo>
                    <a:pt x="140" y="62"/>
                  </a:lnTo>
                  <a:lnTo>
                    <a:pt x="138" y="61"/>
                  </a:lnTo>
                  <a:lnTo>
                    <a:pt x="135" y="61"/>
                  </a:lnTo>
                  <a:lnTo>
                    <a:pt x="90" y="61"/>
                  </a:lnTo>
                  <a:lnTo>
                    <a:pt x="90" y="15"/>
                  </a:lnTo>
                  <a:lnTo>
                    <a:pt x="89" y="12"/>
                  </a:lnTo>
                  <a:lnTo>
                    <a:pt x="89" y="9"/>
                  </a:lnTo>
                  <a:lnTo>
                    <a:pt x="87" y="7"/>
                  </a:lnTo>
                  <a:lnTo>
                    <a:pt x="86" y="5"/>
                  </a:lnTo>
                  <a:lnTo>
                    <a:pt x="84" y="3"/>
                  </a:lnTo>
                  <a:lnTo>
                    <a:pt x="80" y="2"/>
                  </a:lnTo>
                  <a:lnTo>
                    <a:pt x="78" y="1"/>
                  </a:lnTo>
                  <a:lnTo>
                    <a:pt x="75" y="0"/>
                  </a:lnTo>
                  <a:lnTo>
                    <a:pt x="72" y="1"/>
                  </a:lnTo>
                  <a:lnTo>
                    <a:pt x="69" y="2"/>
                  </a:lnTo>
                  <a:lnTo>
                    <a:pt x="66" y="3"/>
                  </a:lnTo>
                  <a:lnTo>
                    <a:pt x="64" y="5"/>
                  </a:lnTo>
                  <a:lnTo>
                    <a:pt x="62" y="7"/>
                  </a:lnTo>
                  <a:lnTo>
                    <a:pt x="61" y="9"/>
                  </a:lnTo>
                  <a:lnTo>
                    <a:pt x="60" y="12"/>
                  </a:lnTo>
                  <a:lnTo>
                    <a:pt x="60" y="16"/>
                  </a:lnTo>
                  <a:lnTo>
                    <a:pt x="60" y="61"/>
                  </a:lnTo>
                  <a:lnTo>
                    <a:pt x="15" y="61"/>
                  </a:lnTo>
                  <a:lnTo>
                    <a:pt x="12" y="61"/>
                  </a:lnTo>
                  <a:lnTo>
                    <a:pt x="9" y="62"/>
                  </a:lnTo>
                  <a:lnTo>
                    <a:pt x="6" y="63"/>
                  </a:lnTo>
                  <a:lnTo>
                    <a:pt x="4" y="65"/>
                  </a:lnTo>
                  <a:lnTo>
                    <a:pt x="2" y="67"/>
                  </a:lnTo>
                  <a:lnTo>
                    <a:pt x="1" y="69"/>
                  </a:lnTo>
                  <a:lnTo>
                    <a:pt x="0" y="72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1" y="81"/>
                  </a:lnTo>
                  <a:lnTo>
                    <a:pt x="2" y="83"/>
                  </a:lnTo>
                  <a:lnTo>
                    <a:pt x="4" y="86"/>
                  </a:lnTo>
                  <a:lnTo>
                    <a:pt x="6" y="87"/>
                  </a:lnTo>
                  <a:lnTo>
                    <a:pt x="9" y="90"/>
                  </a:lnTo>
                  <a:lnTo>
                    <a:pt x="12" y="90"/>
                  </a:lnTo>
                  <a:lnTo>
                    <a:pt x="15" y="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CustomShape 41"/>
            <p:cNvSpPr/>
            <p:nvPr/>
          </p:nvSpPr>
          <p:spPr>
            <a:xfrm>
              <a:off x="2459880" y="2615040"/>
              <a:ext cx="34920" cy="5040"/>
            </a:xfrm>
            <a:custGeom>
              <a:avLst/>
              <a:gdLst/>
              <a:ahLst/>
              <a:cxnLst/>
              <a:rect l="l" t="t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17"/>
                  </a:lnTo>
                  <a:lnTo>
                    <a:pt x="1" y="20"/>
                  </a:lnTo>
                  <a:lnTo>
                    <a:pt x="3" y="22"/>
                  </a:lnTo>
                  <a:lnTo>
                    <a:pt x="4" y="25"/>
                  </a:lnTo>
                  <a:lnTo>
                    <a:pt x="7" y="26"/>
                  </a:lnTo>
                  <a:lnTo>
                    <a:pt x="10" y="29"/>
                  </a:lnTo>
                  <a:lnTo>
                    <a:pt x="13" y="29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9" y="29"/>
                  </a:lnTo>
                  <a:lnTo>
                    <a:pt x="141" y="29"/>
                  </a:lnTo>
                  <a:lnTo>
                    <a:pt x="145" y="26"/>
                  </a:lnTo>
                  <a:lnTo>
                    <a:pt x="147" y="25"/>
                  </a:lnTo>
                  <a:lnTo>
                    <a:pt x="148" y="22"/>
                  </a:lnTo>
                  <a:lnTo>
                    <a:pt x="150" y="20"/>
                  </a:lnTo>
                  <a:lnTo>
                    <a:pt x="150" y="17"/>
                  </a:lnTo>
                  <a:lnTo>
                    <a:pt x="151" y="15"/>
                  </a:lnTo>
                  <a:lnTo>
                    <a:pt x="150" y="11"/>
                  </a:lnTo>
                  <a:lnTo>
                    <a:pt x="150" y="8"/>
                  </a:lnTo>
                  <a:lnTo>
                    <a:pt x="148" y="6"/>
                  </a:lnTo>
                  <a:lnTo>
                    <a:pt x="147" y="4"/>
                  </a:lnTo>
                  <a:lnTo>
                    <a:pt x="145" y="2"/>
                  </a:lnTo>
                  <a:lnTo>
                    <a:pt x="141" y="1"/>
                  </a:lnTo>
                  <a:lnTo>
                    <a:pt x="139" y="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CustomShape 42"/>
            <p:cNvSpPr/>
            <p:nvPr/>
          </p:nvSpPr>
          <p:spPr>
            <a:xfrm>
              <a:off x="2459880" y="2665080"/>
              <a:ext cx="34920" cy="5040"/>
            </a:xfrm>
            <a:custGeom>
              <a:avLst/>
              <a:gdLst/>
              <a:ahLst/>
              <a:cxnLst/>
              <a:rect l="l" t="t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5"/>
                  </a:lnTo>
                  <a:lnTo>
                    <a:pt x="7" y="27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9" y="30"/>
                  </a:lnTo>
                  <a:lnTo>
                    <a:pt x="141" y="29"/>
                  </a:lnTo>
                  <a:lnTo>
                    <a:pt x="145" y="27"/>
                  </a:lnTo>
                  <a:lnTo>
                    <a:pt x="147" y="25"/>
                  </a:lnTo>
                  <a:lnTo>
                    <a:pt x="148" y="23"/>
                  </a:lnTo>
                  <a:lnTo>
                    <a:pt x="150" y="21"/>
                  </a:lnTo>
                  <a:lnTo>
                    <a:pt x="150" y="18"/>
                  </a:lnTo>
                  <a:lnTo>
                    <a:pt x="151" y="15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48" y="6"/>
                  </a:lnTo>
                  <a:lnTo>
                    <a:pt x="147" y="4"/>
                  </a:lnTo>
                  <a:lnTo>
                    <a:pt x="145" y="2"/>
                  </a:lnTo>
                  <a:lnTo>
                    <a:pt x="141" y="1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CustomShape 43"/>
            <p:cNvSpPr/>
            <p:nvPr/>
          </p:nvSpPr>
          <p:spPr>
            <a:xfrm>
              <a:off x="2459880" y="2679480"/>
              <a:ext cx="34920" cy="5040"/>
            </a:xfrm>
            <a:custGeom>
              <a:avLst/>
              <a:gdLst/>
              <a:ahLst/>
              <a:cxnLst/>
              <a:rect l="l" t="t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7" y="3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5"/>
                  </a:lnTo>
                  <a:lnTo>
                    <a:pt x="7" y="27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9" y="30"/>
                  </a:lnTo>
                  <a:lnTo>
                    <a:pt x="141" y="29"/>
                  </a:lnTo>
                  <a:lnTo>
                    <a:pt x="145" y="27"/>
                  </a:lnTo>
                  <a:lnTo>
                    <a:pt x="147" y="25"/>
                  </a:lnTo>
                  <a:lnTo>
                    <a:pt x="148" y="23"/>
                  </a:lnTo>
                  <a:lnTo>
                    <a:pt x="150" y="21"/>
                  </a:lnTo>
                  <a:lnTo>
                    <a:pt x="150" y="18"/>
                  </a:lnTo>
                  <a:lnTo>
                    <a:pt x="151" y="15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48" y="6"/>
                  </a:lnTo>
                  <a:lnTo>
                    <a:pt x="147" y="4"/>
                  </a:lnTo>
                  <a:lnTo>
                    <a:pt x="145" y="3"/>
                  </a:lnTo>
                  <a:lnTo>
                    <a:pt x="141" y="1"/>
                  </a:lnTo>
                  <a:lnTo>
                    <a:pt x="139" y="1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44"/>
            <p:cNvSpPr/>
            <p:nvPr/>
          </p:nvSpPr>
          <p:spPr>
            <a:xfrm>
              <a:off x="2381040" y="2665080"/>
              <a:ext cx="26640" cy="26640"/>
            </a:xfrm>
            <a:custGeom>
              <a:avLst/>
              <a:gdLst/>
              <a:ahLst/>
              <a:cxnLst/>
              <a:rect l="l" t="t" r="r" b="b"/>
              <a:pathLst>
                <a:path w="120" h="120">
                  <a:moveTo>
                    <a:pt x="81" y="60"/>
                  </a:moveTo>
                  <a:lnTo>
                    <a:pt x="116" y="25"/>
                  </a:lnTo>
                  <a:lnTo>
                    <a:pt x="118" y="23"/>
                  </a:lnTo>
                  <a:lnTo>
                    <a:pt x="119" y="20"/>
                  </a:lnTo>
                  <a:lnTo>
                    <a:pt x="120" y="18"/>
                  </a:lnTo>
                  <a:lnTo>
                    <a:pt x="120" y="15"/>
                  </a:lnTo>
                  <a:lnTo>
                    <a:pt x="120" y="11"/>
                  </a:lnTo>
                  <a:lnTo>
                    <a:pt x="119" y="9"/>
                  </a:lnTo>
                  <a:lnTo>
                    <a:pt x="118" y="6"/>
                  </a:lnTo>
                  <a:lnTo>
                    <a:pt x="116" y="4"/>
                  </a:lnTo>
                  <a:lnTo>
                    <a:pt x="114" y="2"/>
                  </a:lnTo>
                  <a:lnTo>
                    <a:pt x="110" y="1"/>
                  </a:lnTo>
                  <a:lnTo>
                    <a:pt x="108" y="0"/>
                  </a:lnTo>
                  <a:lnTo>
                    <a:pt x="105" y="0"/>
                  </a:lnTo>
                  <a:lnTo>
                    <a:pt x="102" y="0"/>
                  </a:lnTo>
                  <a:lnTo>
                    <a:pt x="100" y="1"/>
                  </a:lnTo>
                  <a:lnTo>
                    <a:pt x="96" y="2"/>
                  </a:lnTo>
                  <a:lnTo>
                    <a:pt x="94" y="4"/>
                  </a:lnTo>
                  <a:lnTo>
                    <a:pt x="60" y="38"/>
                  </a:lnTo>
                  <a:lnTo>
                    <a:pt x="26" y="4"/>
                  </a:lnTo>
                  <a:lnTo>
                    <a:pt x="23" y="2"/>
                  </a:lnTo>
                  <a:lnTo>
                    <a:pt x="20" y="1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39" y="60"/>
                  </a:lnTo>
                  <a:lnTo>
                    <a:pt x="4" y="94"/>
                  </a:lnTo>
                  <a:lnTo>
                    <a:pt x="2" y="97"/>
                  </a:lnTo>
                  <a:lnTo>
                    <a:pt x="1" y="99"/>
                  </a:lnTo>
                  <a:lnTo>
                    <a:pt x="0" y="102"/>
                  </a:lnTo>
                  <a:lnTo>
                    <a:pt x="0" y="105"/>
                  </a:lnTo>
                  <a:lnTo>
                    <a:pt x="0" y="108"/>
                  </a:lnTo>
                  <a:lnTo>
                    <a:pt x="1" y="111"/>
                  </a:lnTo>
                  <a:lnTo>
                    <a:pt x="2" y="113"/>
                  </a:lnTo>
                  <a:lnTo>
                    <a:pt x="4" y="115"/>
                  </a:lnTo>
                  <a:lnTo>
                    <a:pt x="6" y="117"/>
                  </a:lnTo>
                  <a:lnTo>
                    <a:pt x="9" y="119"/>
                  </a:lnTo>
                  <a:lnTo>
                    <a:pt x="12" y="120"/>
                  </a:lnTo>
                  <a:lnTo>
                    <a:pt x="15" y="120"/>
                  </a:lnTo>
                  <a:lnTo>
                    <a:pt x="17" y="120"/>
                  </a:lnTo>
                  <a:lnTo>
                    <a:pt x="20" y="119"/>
                  </a:lnTo>
                  <a:lnTo>
                    <a:pt x="23" y="117"/>
                  </a:lnTo>
                  <a:lnTo>
                    <a:pt x="26" y="115"/>
                  </a:lnTo>
                  <a:lnTo>
                    <a:pt x="60" y="81"/>
                  </a:lnTo>
                  <a:lnTo>
                    <a:pt x="94" y="115"/>
                  </a:lnTo>
                  <a:lnTo>
                    <a:pt x="96" y="117"/>
                  </a:lnTo>
                  <a:lnTo>
                    <a:pt x="100" y="119"/>
                  </a:lnTo>
                  <a:lnTo>
                    <a:pt x="102" y="120"/>
                  </a:lnTo>
                  <a:lnTo>
                    <a:pt x="105" y="120"/>
                  </a:lnTo>
                  <a:lnTo>
                    <a:pt x="108" y="120"/>
                  </a:lnTo>
                  <a:lnTo>
                    <a:pt x="110" y="119"/>
                  </a:lnTo>
                  <a:lnTo>
                    <a:pt x="114" y="117"/>
                  </a:lnTo>
                  <a:lnTo>
                    <a:pt x="116" y="115"/>
                  </a:lnTo>
                  <a:lnTo>
                    <a:pt x="118" y="113"/>
                  </a:lnTo>
                  <a:lnTo>
                    <a:pt x="119" y="111"/>
                  </a:lnTo>
                  <a:lnTo>
                    <a:pt x="120" y="108"/>
                  </a:lnTo>
                  <a:lnTo>
                    <a:pt x="120" y="105"/>
                  </a:lnTo>
                  <a:lnTo>
                    <a:pt x="120" y="102"/>
                  </a:lnTo>
                  <a:lnTo>
                    <a:pt x="119" y="99"/>
                  </a:lnTo>
                  <a:lnTo>
                    <a:pt x="118" y="97"/>
                  </a:lnTo>
                  <a:lnTo>
                    <a:pt x="116" y="94"/>
                  </a:lnTo>
                  <a:lnTo>
                    <a:pt x="81" y="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1" name="Group 45"/>
          <p:cNvGrpSpPr/>
          <p:nvPr/>
        </p:nvGrpSpPr>
        <p:grpSpPr>
          <a:xfrm>
            <a:off x="6439320" y="1702800"/>
            <a:ext cx="212400" cy="213840"/>
            <a:chOff x="6439320" y="1702800"/>
            <a:chExt cx="212400" cy="213840"/>
          </a:xfrm>
        </p:grpSpPr>
        <p:sp>
          <p:nvSpPr>
            <p:cNvPr id="202" name="CustomShape 46"/>
            <p:cNvSpPr/>
            <p:nvPr/>
          </p:nvSpPr>
          <p:spPr>
            <a:xfrm>
              <a:off x="6439320" y="1702800"/>
              <a:ext cx="212400" cy="213840"/>
            </a:xfrm>
            <a:custGeom>
              <a:avLst/>
              <a:gdLst/>
              <a:ahLst/>
              <a:cxnLst/>
              <a:rect l="l" t="t" r="r" b="b"/>
              <a:pathLst>
                <a:path w="902" h="901">
                  <a:moveTo>
                    <a:pt x="421" y="871"/>
                  </a:moveTo>
                  <a:lnTo>
                    <a:pt x="421" y="269"/>
                  </a:lnTo>
                  <a:lnTo>
                    <a:pt x="721" y="269"/>
                  </a:lnTo>
                  <a:lnTo>
                    <a:pt x="721" y="405"/>
                  </a:lnTo>
                  <a:lnTo>
                    <a:pt x="721" y="408"/>
                  </a:lnTo>
                  <a:lnTo>
                    <a:pt x="722" y="411"/>
                  </a:lnTo>
                  <a:lnTo>
                    <a:pt x="725" y="414"/>
                  </a:lnTo>
                  <a:lnTo>
                    <a:pt x="726" y="416"/>
                  </a:lnTo>
                  <a:lnTo>
                    <a:pt x="728" y="417"/>
                  </a:lnTo>
                  <a:lnTo>
                    <a:pt x="731" y="419"/>
                  </a:lnTo>
                  <a:lnTo>
                    <a:pt x="733" y="419"/>
                  </a:lnTo>
                  <a:lnTo>
                    <a:pt x="736" y="420"/>
                  </a:lnTo>
                  <a:lnTo>
                    <a:pt x="871" y="420"/>
                  </a:lnTo>
                  <a:lnTo>
                    <a:pt x="871" y="871"/>
                  </a:lnTo>
                  <a:lnTo>
                    <a:pt x="421" y="871"/>
                  </a:lnTo>
                  <a:close/>
                  <a:moveTo>
                    <a:pt x="31" y="630"/>
                  </a:moveTo>
                  <a:lnTo>
                    <a:pt x="31" y="30"/>
                  </a:lnTo>
                  <a:lnTo>
                    <a:pt x="331" y="30"/>
                  </a:lnTo>
                  <a:lnTo>
                    <a:pt x="331" y="164"/>
                  </a:lnTo>
                  <a:lnTo>
                    <a:pt x="331" y="168"/>
                  </a:lnTo>
                  <a:lnTo>
                    <a:pt x="332" y="171"/>
                  </a:lnTo>
                  <a:lnTo>
                    <a:pt x="334" y="173"/>
                  </a:lnTo>
                  <a:lnTo>
                    <a:pt x="335" y="175"/>
                  </a:lnTo>
                  <a:lnTo>
                    <a:pt x="337" y="177"/>
                  </a:lnTo>
                  <a:lnTo>
                    <a:pt x="340" y="178"/>
                  </a:lnTo>
                  <a:lnTo>
                    <a:pt x="343" y="179"/>
                  </a:lnTo>
                  <a:lnTo>
                    <a:pt x="346" y="179"/>
                  </a:lnTo>
                  <a:lnTo>
                    <a:pt x="482" y="179"/>
                  </a:lnTo>
                  <a:lnTo>
                    <a:pt x="482" y="239"/>
                  </a:lnTo>
                  <a:lnTo>
                    <a:pt x="406" y="239"/>
                  </a:lnTo>
                  <a:lnTo>
                    <a:pt x="404" y="239"/>
                  </a:lnTo>
                  <a:lnTo>
                    <a:pt x="400" y="240"/>
                  </a:lnTo>
                  <a:lnTo>
                    <a:pt x="398" y="243"/>
                  </a:lnTo>
                  <a:lnTo>
                    <a:pt x="395" y="245"/>
                  </a:lnTo>
                  <a:lnTo>
                    <a:pt x="394" y="247"/>
                  </a:lnTo>
                  <a:lnTo>
                    <a:pt x="392" y="249"/>
                  </a:lnTo>
                  <a:lnTo>
                    <a:pt x="392" y="252"/>
                  </a:lnTo>
                  <a:lnTo>
                    <a:pt x="391" y="254"/>
                  </a:lnTo>
                  <a:lnTo>
                    <a:pt x="391" y="630"/>
                  </a:lnTo>
                  <a:lnTo>
                    <a:pt x="31" y="630"/>
                  </a:lnTo>
                  <a:close/>
                  <a:moveTo>
                    <a:pt x="361" y="52"/>
                  </a:moveTo>
                  <a:lnTo>
                    <a:pt x="460" y="150"/>
                  </a:lnTo>
                  <a:lnTo>
                    <a:pt x="361" y="150"/>
                  </a:lnTo>
                  <a:lnTo>
                    <a:pt x="361" y="52"/>
                  </a:lnTo>
                  <a:close/>
                  <a:moveTo>
                    <a:pt x="751" y="292"/>
                  </a:moveTo>
                  <a:lnTo>
                    <a:pt x="851" y="390"/>
                  </a:lnTo>
                  <a:lnTo>
                    <a:pt x="751" y="390"/>
                  </a:lnTo>
                  <a:lnTo>
                    <a:pt x="751" y="292"/>
                  </a:lnTo>
                  <a:close/>
                  <a:moveTo>
                    <a:pt x="897" y="395"/>
                  </a:moveTo>
                  <a:lnTo>
                    <a:pt x="747" y="244"/>
                  </a:lnTo>
                  <a:lnTo>
                    <a:pt x="745" y="243"/>
                  </a:lnTo>
                  <a:lnTo>
                    <a:pt x="743" y="240"/>
                  </a:lnTo>
                  <a:lnTo>
                    <a:pt x="740" y="239"/>
                  </a:lnTo>
                  <a:lnTo>
                    <a:pt x="736" y="239"/>
                  </a:lnTo>
                  <a:lnTo>
                    <a:pt x="512" y="239"/>
                  </a:lnTo>
                  <a:lnTo>
                    <a:pt x="512" y="164"/>
                  </a:lnTo>
                  <a:lnTo>
                    <a:pt x="511" y="159"/>
                  </a:lnTo>
                  <a:lnTo>
                    <a:pt x="507" y="154"/>
                  </a:lnTo>
                  <a:lnTo>
                    <a:pt x="357" y="4"/>
                  </a:lnTo>
                  <a:lnTo>
                    <a:pt x="354" y="2"/>
                  </a:lnTo>
                  <a:lnTo>
                    <a:pt x="352" y="1"/>
                  </a:lnTo>
                  <a:lnTo>
                    <a:pt x="349" y="0"/>
                  </a:lnTo>
                  <a:lnTo>
                    <a:pt x="34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6" y="4"/>
                  </a:lnTo>
                  <a:lnTo>
                    <a:pt x="3" y="6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645"/>
                  </a:lnTo>
                  <a:lnTo>
                    <a:pt x="1" y="648"/>
                  </a:lnTo>
                  <a:lnTo>
                    <a:pt x="2" y="651"/>
                  </a:lnTo>
                  <a:lnTo>
                    <a:pt x="3" y="654"/>
                  </a:lnTo>
                  <a:lnTo>
                    <a:pt x="6" y="656"/>
                  </a:lnTo>
                  <a:lnTo>
                    <a:pt x="8" y="658"/>
                  </a:lnTo>
                  <a:lnTo>
                    <a:pt x="10" y="659"/>
                  </a:lnTo>
                  <a:lnTo>
                    <a:pt x="13" y="660"/>
                  </a:lnTo>
                  <a:lnTo>
                    <a:pt x="15" y="660"/>
                  </a:lnTo>
                  <a:lnTo>
                    <a:pt x="391" y="660"/>
                  </a:lnTo>
                  <a:lnTo>
                    <a:pt x="391" y="886"/>
                  </a:lnTo>
                  <a:lnTo>
                    <a:pt x="392" y="889"/>
                  </a:lnTo>
                  <a:lnTo>
                    <a:pt x="392" y="891"/>
                  </a:lnTo>
                  <a:lnTo>
                    <a:pt x="394" y="894"/>
                  </a:lnTo>
                  <a:lnTo>
                    <a:pt x="395" y="897"/>
                  </a:lnTo>
                  <a:lnTo>
                    <a:pt x="398" y="898"/>
                  </a:lnTo>
                  <a:lnTo>
                    <a:pt x="400" y="900"/>
                  </a:lnTo>
                  <a:lnTo>
                    <a:pt x="404" y="900"/>
                  </a:lnTo>
                  <a:lnTo>
                    <a:pt x="406" y="901"/>
                  </a:lnTo>
                  <a:lnTo>
                    <a:pt x="887" y="901"/>
                  </a:lnTo>
                  <a:lnTo>
                    <a:pt x="889" y="900"/>
                  </a:lnTo>
                  <a:lnTo>
                    <a:pt x="893" y="900"/>
                  </a:lnTo>
                  <a:lnTo>
                    <a:pt x="895" y="898"/>
                  </a:lnTo>
                  <a:lnTo>
                    <a:pt x="897" y="897"/>
                  </a:lnTo>
                  <a:lnTo>
                    <a:pt x="899" y="894"/>
                  </a:lnTo>
                  <a:lnTo>
                    <a:pt x="900" y="891"/>
                  </a:lnTo>
                  <a:lnTo>
                    <a:pt x="901" y="889"/>
                  </a:lnTo>
                  <a:lnTo>
                    <a:pt x="902" y="886"/>
                  </a:lnTo>
                  <a:lnTo>
                    <a:pt x="902" y="405"/>
                  </a:lnTo>
                  <a:lnTo>
                    <a:pt x="900" y="400"/>
                  </a:lnTo>
                  <a:lnTo>
                    <a:pt x="897" y="3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CustomShape 47"/>
            <p:cNvSpPr/>
            <p:nvPr/>
          </p:nvSpPr>
          <p:spPr>
            <a:xfrm>
              <a:off x="6578640" y="1706400"/>
              <a:ext cx="65880" cy="47880"/>
            </a:xfrm>
            <a:custGeom>
              <a:avLst/>
              <a:gdLst/>
              <a:ahLst/>
              <a:cxnLst/>
              <a:rect l="l" t="t" r="r" b="b"/>
              <a:pathLst>
                <a:path w="284" h="209">
                  <a:moveTo>
                    <a:pt x="1" y="97"/>
                  </a:moveTo>
                  <a:lnTo>
                    <a:pt x="2" y="99"/>
                  </a:lnTo>
                  <a:lnTo>
                    <a:pt x="4" y="101"/>
                  </a:lnTo>
                  <a:lnTo>
                    <a:pt x="4" y="101"/>
                  </a:lnTo>
                  <a:lnTo>
                    <a:pt x="79" y="175"/>
                  </a:lnTo>
                  <a:lnTo>
                    <a:pt x="81" y="177"/>
                  </a:lnTo>
                  <a:lnTo>
                    <a:pt x="84" y="178"/>
                  </a:lnTo>
                  <a:lnTo>
                    <a:pt x="86" y="179"/>
                  </a:lnTo>
                  <a:lnTo>
                    <a:pt x="89" y="179"/>
                  </a:lnTo>
                  <a:lnTo>
                    <a:pt x="93" y="179"/>
                  </a:lnTo>
                  <a:lnTo>
                    <a:pt x="95" y="178"/>
                  </a:lnTo>
                  <a:lnTo>
                    <a:pt x="98" y="177"/>
                  </a:lnTo>
                  <a:lnTo>
                    <a:pt x="100" y="175"/>
                  </a:lnTo>
                  <a:lnTo>
                    <a:pt x="102" y="173"/>
                  </a:lnTo>
                  <a:lnTo>
                    <a:pt x="103" y="170"/>
                  </a:lnTo>
                  <a:lnTo>
                    <a:pt x="104" y="168"/>
                  </a:lnTo>
                  <a:lnTo>
                    <a:pt x="104" y="164"/>
                  </a:lnTo>
                  <a:lnTo>
                    <a:pt x="104" y="161"/>
                  </a:lnTo>
                  <a:lnTo>
                    <a:pt x="103" y="159"/>
                  </a:lnTo>
                  <a:lnTo>
                    <a:pt x="102" y="156"/>
                  </a:lnTo>
                  <a:lnTo>
                    <a:pt x="100" y="154"/>
                  </a:lnTo>
                  <a:lnTo>
                    <a:pt x="51" y="106"/>
                  </a:lnTo>
                  <a:lnTo>
                    <a:pt x="204" y="106"/>
                  </a:lnTo>
                  <a:lnTo>
                    <a:pt x="213" y="107"/>
                  </a:lnTo>
                  <a:lnTo>
                    <a:pt x="222" y="110"/>
                  </a:lnTo>
                  <a:lnTo>
                    <a:pt x="231" y="114"/>
                  </a:lnTo>
                  <a:lnTo>
                    <a:pt x="238" y="120"/>
                  </a:lnTo>
                  <a:lnTo>
                    <a:pt x="245" y="126"/>
                  </a:lnTo>
                  <a:lnTo>
                    <a:pt x="250" y="133"/>
                  </a:lnTo>
                  <a:lnTo>
                    <a:pt x="253" y="142"/>
                  </a:lnTo>
                  <a:lnTo>
                    <a:pt x="254" y="149"/>
                  </a:lnTo>
                  <a:lnTo>
                    <a:pt x="254" y="194"/>
                  </a:lnTo>
                  <a:lnTo>
                    <a:pt x="255" y="198"/>
                  </a:lnTo>
                  <a:lnTo>
                    <a:pt x="256" y="201"/>
                  </a:lnTo>
                  <a:lnTo>
                    <a:pt x="257" y="203"/>
                  </a:lnTo>
                  <a:lnTo>
                    <a:pt x="260" y="205"/>
                  </a:lnTo>
                  <a:lnTo>
                    <a:pt x="262" y="207"/>
                  </a:lnTo>
                  <a:lnTo>
                    <a:pt x="264" y="208"/>
                  </a:lnTo>
                  <a:lnTo>
                    <a:pt x="267" y="209"/>
                  </a:lnTo>
                  <a:lnTo>
                    <a:pt x="269" y="209"/>
                  </a:lnTo>
                  <a:lnTo>
                    <a:pt x="272" y="209"/>
                  </a:lnTo>
                  <a:lnTo>
                    <a:pt x="276" y="208"/>
                  </a:lnTo>
                  <a:lnTo>
                    <a:pt x="278" y="207"/>
                  </a:lnTo>
                  <a:lnTo>
                    <a:pt x="280" y="205"/>
                  </a:lnTo>
                  <a:lnTo>
                    <a:pt x="282" y="203"/>
                  </a:lnTo>
                  <a:lnTo>
                    <a:pt x="283" y="201"/>
                  </a:lnTo>
                  <a:lnTo>
                    <a:pt x="284" y="198"/>
                  </a:lnTo>
                  <a:lnTo>
                    <a:pt x="284" y="194"/>
                  </a:lnTo>
                  <a:lnTo>
                    <a:pt x="284" y="149"/>
                  </a:lnTo>
                  <a:lnTo>
                    <a:pt x="284" y="142"/>
                  </a:lnTo>
                  <a:lnTo>
                    <a:pt x="283" y="135"/>
                  </a:lnTo>
                  <a:lnTo>
                    <a:pt x="280" y="127"/>
                  </a:lnTo>
                  <a:lnTo>
                    <a:pt x="278" y="121"/>
                  </a:lnTo>
                  <a:lnTo>
                    <a:pt x="274" y="114"/>
                  </a:lnTo>
                  <a:lnTo>
                    <a:pt x="269" y="108"/>
                  </a:lnTo>
                  <a:lnTo>
                    <a:pt x="264" y="102"/>
                  </a:lnTo>
                  <a:lnTo>
                    <a:pt x="259" y="97"/>
                  </a:lnTo>
                  <a:lnTo>
                    <a:pt x="252" y="93"/>
                  </a:lnTo>
                  <a:lnTo>
                    <a:pt x="246" y="88"/>
                  </a:lnTo>
                  <a:lnTo>
                    <a:pt x="239" y="84"/>
                  </a:lnTo>
                  <a:lnTo>
                    <a:pt x="232" y="81"/>
                  </a:lnTo>
                  <a:lnTo>
                    <a:pt x="225" y="79"/>
                  </a:lnTo>
                  <a:lnTo>
                    <a:pt x="218" y="78"/>
                  </a:lnTo>
                  <a:lnTo>
                    <a:pt x="210" y="77"/>
                  </a:lnTo>
                  <a:lnTo>
                    <a:pt x="204" y="76"/>
                  </a:lnTo>
                  <a:lnTo>
                    <a:pt x="51" y="76"/>
                  </a:lnTo>
                  <a:lnTo>
                    <a:pt x="101" y="25"/>
                  </a:lnTo>
                  <a:lnTo>
                    <a:pt x="102" y="23"/>
                  </a:lnTo>
                  <a:lnTo>
                    <a:pt x="104" y="20"/>
                  </a:lnTo>
                  <a:lnTo>
                    <a:pt x="104" y="18"/>
                  </a:lnTo>
                  <a:lnTo>
                    <a:pt x="106" y="15"/>
                  </a:lnTo>
                  <a:lnTo>
                    <a:pt x="104" y="11"/>
                  </a:lnTo>
                  <a:lnTo>
                    <a:pt x="104" y="9"/>
                  </a:lnTo>
                  <a:lnTo>
                    <a:pt x="102" y="6"/>
                  </a:lnTo>
                  <a:lnTo>
                    <a:pt x="101" y="4"/>
                  </a:lnTo>
                  <a:lnTo>
                    <a:pt x="98" y="2"/>
                  </a:lnTo>
                  <a:lnTo>
                    <a:pt x="96" y="1"/>
                  </a:lnTo>
                  <a:lnTo>
                    <a:pt x="93" y="0"/>
                  </a:lnTo>
                  <a:lnTo>
                    <a:pt x="91" y="0"/>
                  </a:lnTo>
                  <a:lnTo>
                    <a:pt x="87" y="0"/>
                  </a:lnTo>
                  <a:lnTo>
                    <a:pt x="84" y="1"/>
                  </a:lnTo>
                  <a:lnTo>
                    <a:pt x="82" y="2"/>
                  </a:lnTo>
                  <a:lnTo>
                    <a:pt x="80" y="4"/>
                  </a:lnTo>
                  <a:lnTo>
                    <a:pt x="4" y="80"/>
                  </a:lnTo>
                  <a:lnTo>
                    <a:pt x="2" y="83"/>
                  </a:lnTo>
                  <a:lnTo>
                    <a:pt x="1" y="85"/>
                  </a:lnTo>
                  <a:lnTo>
                    <a:pt x="0" y="87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CustomShape 48"/>
            <p:cNvSpPr/>
            <p:nvPr/>
          </p:nvSpPr>
          <p:spPr>
            <a:xfrm>
              <a:off x="6446520" y="1871280"/>
              <a:ext cx="65880" cy="42120"/>
            </a:xfrm>
            <a:custGeom>
              <a:avLst/>
              <a:gdLst/>
              <a:ahLst/>
              <a:cxnLst/>
              <a:rect l="l" t="t" r="r" b="b"/>
              <a:pathLst>
                <a:path w="285" h="182">
                  <a:moveTo>
                    <a:pt x="284" y="86"/>
                  </a:moveTo>
                  <a:lnTo>
                    <a:pt x="283" y="83"/>
                  </a:lnTo>
                  <a:lnTo>
                    <a:pt x="281" y="81"/>
                  </a:lnTo>
                  <a:lnTo>
                    <a:pt x="206" y="6"/>
                  </a:lnTo>
                  <a:lnTo>
                    <a:pt x="204" y="4"/>
                  </a:lnTo>
                  <a:lnTo>
                    <a:pt x="200" y="3"/>
                  </a:lnTo>
                  <a:lnTo>
                    <a:pt x="198" y="2"/>
                  </a:lnTo>
                  <a:lnTo>
                    <a:pt x="195" y="2"/>
                  </a:lnTo>
                  <a:lnTo>
                    <a:pt x="192" y="2"/>
                  </a:lnTo>
                  <a:lnTo>
                    <a:pt x="190" y="3"/>
                  </a:lnTo>
                  <a:lnTo>
                    <a:pt x="186" y="4"/>
                  </a:lnTo>
                  <a:lnTo>
                    <a:pt x="184" y="6"/>
                  </a:lnTo>
                  <a:lnTo>
                    <a:pt x="182" y="9"/>
                  </a:lnTo>
                  <a:lnTo>
                    <a:pt x="181" y="12"/>
                  </a:lnTo>
                  <a:lnTo>
                    <a:pt x="180" y="14"/>
                  </a:lnTo>
                  <a:lnTo>
                    <a:pt x="180" y="17"/>
                  </a:lnTo>
                  <a:lnTo>
                    <a:pt x="180" y="19"/>
                  </a:lnTo>
                  <a:lnTo>
                    <a:pt x="181" y="22"/>
                  </a:lnTo>
                  <a:lnTo>
                    <a:pt x="182" y="25"/>
                  </a:lnTo>
                  <a:lnTo>
                    <a:pt x="184" y="28"/>
                  </a:lnTo>
                  <a:lnTo>
                    <a:pt x="234" y="77"/>
                  </a:lnTo>
                  <a:lnTo>
                    <a:pt x="81" y="77"/>
                  </a:lnTo>
                  <a:lnTo>
                    <a:pt x="73" y="76"/>
                  </a:lnTo>
                  <a:lnTo>
                    <a:pt x="64" y="75"/>
                  </a:lnTo>
                  <a:lnTo>
                    <a:pt x="56" y="73"/>
                  </a:lnTo>
                  <a:lnTo>
                    <a:pt x="47" y="70"/>
                  </a:lnTo>
                  <a:lnTo>
                    <a:pt x="41" y="65"/>
                  </a:lnTo>
                  <a:lnTo>
                    <a:pt x="35" y="60"/>
                  </a:lnTo>
                  <a:lnTo>
                    <a:pt x="32" y="57"/>
                  </a:lnTo>
                  <a:lnTo>
                    <a:pt x="31" y="53"/>
                  </a:lnTo>
                  <a:lnTo>
                    <a:pt x="30" y="49"/>
                  </a:lnTo>
                  <a:lnTo>
                    <a:pt x="30" y="45"/>
                  </a:lnTo>
                  <a:lnTo>
                    <a:pt x="30" y="15"/>
                  </a:lnTo>
                  <a:lnTo>
                    <a:pt x="29" y="13"/>
                  </a:lnTo>
                  <a:lnTo>
                    <a:pt x="28" y="10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1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45"/>
                  </a:lnTo>
                  <a:lnTo>
                    <a:pt x="0" y="52"/>
                  </a:lnTo>
                  <a:lnTo>
                    <a:pt x="1" y="60"/>
                  </a:lnTo>
                  <a:lnTo>
                    <a:pt x="3" y="66"/>
                  </a:lnTo>
                  <a:lnTo>
                    <a:pt x="7" y="73"/>
                  </a:lnTo>
                  <a:lnTo>
                    <a:pt x="11" y="78"/>
                  </a:lnTo>
                  <a:lnTo>
                    <a:pt x="15" y="83"/>
                  </a:lnTo>
                  <a:lnTo>
                    <a:pt x="21" y="88"/>
                  </a:lnTo>
                  <a:lnTo>
                    <a:pt x="26" y="92"/>
                  </a:lnTo>
                  <a:lnTo>
                    <a:pt x="31" y="95"/>
                  </a:lnTo>
                  <a:lnTo>
                    <a:pt x="38" y="98"/>
                  </a:lnTo>
                  <a:lnTo>
                    <a:pt x="44" y="101"/>
                  </a:lnTo>
                  <a:lnTo>
                    <a:pt x="52" y="103"/>
                  </a:lnTo>
                  <a:lnTo>
                    <a:pt x="66" y="106"/>
                  </a:lnTo>
                  <a:lnTo>
                    <a:pt x="81" y="107"/>
                  </a:lnTo>
                  <a:lnTo>
                    <a:pt x="234" y="107"/>
                  </a:lnTo>
                  <a:lnTo>
                    <a:pt x="184" y="156"/>
                  </a:lnTo>
                  <a:lnTo>
                    <a:pt x="182" y="158"/>
                  </a:lnTo>
                  <a:lnTo>
                    <a:pt x="181" y="162"/>
                  </a:lnTo>
                  <a:lnTo>
                    <a:pt x="180" y="164"/>
                  </a:lnTo>
                  <a:lnTo>
                    <a:pt x="180" y="167"/>
                  </a:lnTo>
                  <a:lnTo>
                    <a:pt x="180" y="170"/>
                  </a:lnTo>
                  <a:lnTo>
                    <a:pt x="181" y="172"/>
                  </a:lnTo>
                  <a:lnTo>
                    <a:pt x="182" y="175"/>
                  </a:lnTo>
                  <a:lnTo>
                    <a:pt x="184" y="178"/>
                  </a:lnTo>
                  <a:lnTo>
                    <a:pt x="186" y="180"/>
                  </a:lnTo>
                  <a:lnTo>
                    <a:pt x="190" y="181"/>
                  </a:lnTo>
                  <a:lnTo>
                    <a:pt x="192" y="182"/>
                  </a:lnTo>
                  <a:lnTo>
                    <a:pt x="195" y="182"/>
                  </a:lnTo>
                  <a:lnTo>
                    <a:pt x="198" y="182"/>
                  </a:lnTo>
                  <a:lnTo>
                    <a:pt x="200" y="181"/>
                  </a:lnTo>
                  <a:lnTo>
                    <a:pt x="204" y="180"/>
                  </a:lnTo>
                  <a:lnTo>
                    <a:pt x="206" y="178"/>
                  </a:lnTo>
                  <a:lnTo>
                    <a:pt x="281" y="103"/>
                  </a:lnTo>
                  <a:lnTo>
                    <a:pt x="283" y="101"/>
                  </a:lnTo>
                  <a:lnTo>
                    <a:pt x="284" y="97"/>
                  </a:lnTo>
                  <a:lnTo>
                    <a:pt x="285" y="94"/>
                  </a:lnTo>
                  <a:lnTo>
                    <a:pt x="285" y="91"/>
                  </a:lnTo>
                  <a:lnTo>
                    <a:pt x="285" y="89"/>
                  </a:lnTo>
                  <a:lnTo>
                    <a:pt x="284" y="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05" name="CustomShape 49"/>
          <p:cNvSpPr/>
          <p:nvPr/>
        </p:nvSpPr>
        <p:spPr>
          <a:xfrm>
            <a:off x="4161600" y="4785120"/>
            <a:ext cx="1678680" cy="521640"/>
          </a:xfrm>
          <a:prstGeom prst="roundRect">
            <a:avLst>
              <a:gd name="adj" fmla="val 50000"/>
            </a:avLst>
          </a:prstGeom>
          <a:solidFill>
            <a:srgbClr val="DC710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50"/>
          <p:cNvSpPr/>
          <p:nvPr/>
        </p:nvSpPr>
        <p:spPr>
          <a:xfrm>
            <a:off x="4671360" y="4831560"/>
            <a:ext cx="1144440" cy="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BUDGET SPENDING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07" name="CustomShape 51"/>
          <p:cNvSpPr/>
          <p:nvPr/>
        </p:nvSpPr>
        <p:spPr>
          <a:xfrm>
            <a:off x="4218120" y="4850280"/>
            <a:ext cx="391320" cy="391320"/>
          </a:xfrm>
          <a:prstGeom prst="ellipse">
            <a:avLst/>
          </a:prstGeom>
          <a:solidFill>
            <a:srgbClr val="3639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08" name="Group 52"/>
          <p:cNvGrpSpPr/>
          <p:nvPr/>
        </p:nvGrpSpPr>
        <p:grpSpPr>
          <a:xfrm>
            <a:off x="4307400" y="4944960"/>
            <a:ext cx="212400" cy="201960"/>
            <a:chOff x="4307400" y="4944960"/>
            <a:chExt cx="212400" cy="201960"/>
          </a:xfrm>
        </p:grpSpPr>
        <p:sp>
          <p:nvSpPr>
            <p:cNvPr id="209" name="CustomShape 53"/>
            <p:cNvSpPr/>
            <p:nvPr/>
          </p:nvSpPr>
          <p:spPr>
            <a:xfrm>
              <a:off x="4307400" y="5063040"/>
              <a:ext cx="212400" cy="83880"/>
            </a:xfrm>
            <a:custGeom>
              <a:avLst/>
              <a:gdLst/>
              <a:ahLst/>
              <a:cxnLst/>
              <a:rect l="l" t="t" r="r" b="b"/>
              <a:pathLst>
                <a:path w="902" h="359">
                  <a:moveTo>
                    <a:pt x="712" y="237"/>
                  </a:moveTo>
                  <a:lnTo>
                    <a:pt x="674" y="258"/>
                  </a:lnTo>
                  <a:lnTo>
                    <a:pt x="641" y="275"/>
                  </a:lnTo>
                  <a:lnTo>
                    <a:pt x="611" y="290"/>
                  </a:lnTo>
                  <a:lnTo>
                    <a:pt x="584" y="303"/>
                  </a:lnTo>
                  <a:lnTo>
                    <a:pt x="559" y="312"/>
                  </a:lnTo>
                  <a:lnTo>
                    <a:pt x="537" y="320"/>
                  </a:lnTo>
                  <a:lnTo>
                    <a:pt x="516" y="325"/>
                  </a:lnTo>
                  <a:lnTo>
                    <a:pt x="496" y="328"/>
                  </a:lnTo>
                  <a:lnTo>
                    <a:pt x="477" y="329"/>
                  </a:lnTo>
                  <a:lnTo>
                    <a:pt x="456" y="327"/>
                  </a:lnTo>
                  <a:lnTo>
                    <a:pt x="435" y="324"/>
                  </a:lnTo>
                  <a:lnTo>
                    <a:pt x="411" y="319"/>
                  </a:lnTo>
                  <a:lnTo>
                    <a:pt x="386" y="312"/>
                  </a:lnTo>
                  <a:lnTo>
                    <a:pt x="357" y="303"/>
                  </a:lnTo>
                  <a:lnTo>
                    <a:pt x="325" y="292"/>
                  </a:lnTo>
                  <a:lnTo>
                    <a:pt x="288" y="279"/>
                  </a:lnTo>
                  <a:lnTo>
                    <a:pt x="265" y="271"/>
                  </a:lnTo>
                  <a:lnTo>
                    <a:pt x="238" y="262"/>
                  </a:lnTo>
                  <a:lnTo>
                    <a:pt x="210" y="252"/>
                  </a:lnTo>
                  <a:lnTo>
                    <a:pt x="180" y="242"/>
                  </a:lnTo>
                  <a:lnTo>
                    <a:pt x="180" y="60"/>
                  </a:lnTo>
                  <a:lnTo>
                    <a:pt x="286" y="60"/>
                  </a:lnTo>
                  <a:lnTo>
                    <a:pt x="306" y="61"/>
                  </a:lnTo>
                  <a:lnTo>
                    <a:pt x="327" y="63"/>
                  </a:lnTo>
                  <a:lnTo>
                    <a:pt x="347" y="68"/>
                  </a:lnTo>
                  <a:lnTo>
                    <a:pt x="366" y="73"/>
                  </a:lnTo>
                  <a:lnTo>
                    <a:pt x="386" y="82"/>
                  </a:lnTo>
                  <a:lnTo>
                    <a:pt x="405" y="92"/>
                  </a:lnTo>
                  <a:lnTo>
                    <a:pt x="423" y="103"/>
                  </a:lnTo>
                  <a:lnTo>
                    <a:pt x="441" y="116"/>
                  </a:lnTo>
                  <a:lnTo>
                    <a:pt x="446" y="118"/>
                  </a:lnTo>
                  <a:lnTo>
                    <a:pt x="451" y="120"/>
                  </a:lnTo>
                  <a:lnTo>
                    <a:pt x="471" y="120"/>
                  </a:lnTo>
                  <a:lnTo>
                    <a:pt x="486" y="120"/>
                  </a:lnTo>
                  <a:lnTo>
                    <a:pt x="500" y="120"/>
                  </a:lnTo>
                  <a:lnTo>
                    <a:pt x="515" y="120"/>
                  </a:lnTo>
                  <a:lnTo>
                    <a:pt x="526" y="120"/>
                  </a:lnTo>
                  <a:lnTo>
                    <a:pt x="539" y="120"/>
                  </a:lnTo>
                  <a:lnTo>
                    <a:pt x="554" y="120"/>
                  </a:lnTo>
                  <a:lnTo>
                    <a:pt x="571" y="120"/>
                  </a:lnTo>
                  <a:lnTo>
                    <a:pt x="578" y="121"/>
                  </a:lnTo>
                  <a:lnTo>
                    <a:pt x="585" y="123"/>
                  </a:lnTo>
                  <a:lnTo>
                    <a:pt x="590" y="125"/>
                  </a:lnTo>
                  <a:lnTo>
                    <a:pt x="595" y="129"/>
                  </a:lnTo>
                  <a:lnTo>
                    <a:pt x="598" y="135"/>
                  </a:lnTo>
                  <a:lnTo>
                    <a:pt x="600" y="139"/>
                  </a:lnTo>
                  <a:lnTo>
                    <a:pt x="601" y="144"/>
                  </a:lnTo>
                  <a:lnTo>
                    <a:pt x="601" y="150"/>
                  </a:lnTo>
                  <a:lnTo>
                    <a:pt x="601" y="155"/>
                  </a:lnTo>
                  <a:lnTo>
                    <a:pt x="600" y="160"/>
                  </a:lnTo>
                  <a:lnTo>
                    <a:pt x="598" y="166"/>
                  </a:lnTo>
                  <a:lnTo>
                    <a:pt x="595" y="170"/>
                  </a:lnTo>
                  <a:lnTo>
                    <a:pt x="590" y="174"/>
                  </a:lnTo>
                  <a:lnTo>
                    <a:pt x="585" y="177"/>
                  </a:lnTo>
                  <a:lnTo>
                    <a:pt x="578" y="180"/>
                  </a:lnTo>
                  <a:lnTo>
                    <a:pt x="571" y="180"/>
                  </a:lnTo>
                  <a:lnTo>
                    <a:pt x="361" y="180"/>
                  </a:lnTo>
                  <a:lnTo>
                    <a:pt x="358" y="181"/>
                  </a:lnTo>
                  <a:lnTo>
                    <a:pt x="355" y="181"/>
                  </a:lnTo>
                  <a:lnTo>
                    <a:pt x="352" y="183"/>
                  </a:lnTo>
                  <a:lnTo>
                    <a:pt x="350" y="184"/>
                  </a:lnTo>
                  <a:lnTo>
                    <a:pt x="348" y="187"/>
                  </a:lnTo>
                  <a:lnTo>
                    <a:pt x="347" y="189"/>
                  </a:lnTo>
                  <a:lnTo>
                    <a:pt x="346" y="192"/>
                  </a:lnTo>
                  <a:lnTo>
                    <a:pt x="346" y="194"/>
                  </a:lnTo>
                  <a:lnTo>
                    <a:pt x="346" y="198"/>
                  </a:lnTo>
                  <a:lnTo>
                    <a:pt x="347" y="201"/>
                  </a:lnTo>
                  <a:lnTo>
                    <a:pt x="348" y="203"/>
                  </a:lnTo>
                  <a:lnTo>
                    <a:pt x="350" y="205"/>
                  </a:lnTo>
                  <a:lnTo>
                    <a:pt x="352" y="207"/>
                  </a:lnTo>
                  <a:lnTo>
                    <a:pt x="355" y="208"/>
                  </a:lnTo>
                  <a:lnTo>
                    <a:pt x="358" y="209"/>
                  </a:lnTo>
                  <a:lnTo>
                    <a:pt x="361" y="209"/>
                  </a:lnTo>
                  <a:lnTo>
                    <a:pt x="571" y="209"/>
                  </a:lnTo>
                  <a:lnTo>
                    <a:pt x="578" y="209"/>
                  </a:lnTo>
                  <a:lnTo>
                    <a:pt x="586" y="208"/>
                  </a:lnTo>
                  <a:lnTo>
                    <a:pt x="592" y="206"/>
                  </a:lnTo>
                  <a:lnTo>
                    <a:pt x="599" y="204"/>
                  </a:lnTo>
                  <a:lnTo>
                    <a:pt x="604" y="201"/>
                  </a:lnTo>
                  <a:lnTo>
                    <a:pt x="610" y="198"/>
                  </a:lnTo>
                  <a:lnTo>
                    <a:pt x="614" y="193"/>
                  </a:lnTo>
                  <a:lnTo>
                    <a:pt x="618" y="188"/>
                  </a:lnTo>
                  <a:lnTo>
                    <a:pt x="778" y="136"/>
                  </a:lnTo>
                  <a:lnTo>
                    <a:pt x="788" y="133"/>
                  </a:lnTo>
                  <a:lnTo>
                    <a:pt x="799" y="132"/>
                  </a:lnTo>
                  <a:lnTo>
                    <a:pt x="809" y="132"/>
                  </a:lnTo>
                  <a:lnTo>
                    <a:pt x="818" y="135"/>
                  </a:lnTo>
                  <a:lnTo>
                    <a:pt x="829" y="139"/>
                  </a:lnTo>
                  <a:lnTo>
                    <a:pt x="839" y="144"/>
                  </a:lnTo>
                  <a:lnTo>
                    <a:pt x="850" y="152"/>
                  </a:lnTo>
                  <a:lnTo>
                    <a:pt x="861" y="161"/>
                  </a:lnTo>
                  <a:lnTo>
                    <a:pt x="818" y="183"/>
                  </a:lnTo>
                  <a:lnTo>
                    <a:pt x="780" y="202"/>
                  </a:lnTo>
                  <a:lnTo>
                    <a:pt x="745" y="221"/>
                  </a:lnTo>
                  <a:lnTo>
                    <a:pt x="712" y="237"/>
                  </a:lnTo>
                  <a:lnTo>
                    <a:pt x="712" y="237"/>
                  </a:lnTo>
                  <a:close/>
                  <a:moveTo>
                    <a:pt x="902" y="166"/>
                  </a:moveTo>
                  <a:lnTo>
                    <a:pt x="902" y="165"/>
                  </a:lnTo>
                  <a:lnTo>
                    <a:pt x="901" y="159"/>
                  </a:lnTo>
                  <a:lnTo>
                    <a:pt x="898" y="154"/>
                  </a:lnTo>
                  <a:lnTo>
                    <a:pt x="898" y="154"/>
                  </a:lnTo>
                  <a:lnTo>
                    <a:pt x="885" y="142"/>
                  </a:lnTo>
                  <a:lnTo>
                    <a:pt x="871" y="130"/>
                  </a:lnTo>
                  <a:lnTo>
                    <a:pt x="857" y="120"/>
                  </a:lnTo>
                  <a:lnTo>
                    <a:pt x="841" y="112"/>
                  </a:lnTo>
                  <a:lnTo>
                    <a:pt x="833" y="109"/>
                  </a:lnTo>
                  <a:lnTo>
                    <a:pt x="825" y="106"/>
                  </a:lnTo>
                  <a:lnTo>
                    <a:pt x="816" y="103"/>
                  </a:lnTo>
                  <a:lnTo>
                    <a:pt x="808" y="102"/>
                  </a:lnTo>
                  <a:lnTo>
                    <a:pt x="799" y="102"/>
                  </a:lnTo>
                  <a:lnTo>
                    <a:pt x="790" y="102"/>
                  </a:lnTo>
                  <a:lnTo>
                    <a:pt x="780" y="105"/>
                  </a:lnTo>
                  <a:lnTo>
                    <a:pt x="769" y="107"/>
                  </a:lnTo>
                  <a:lnTo>
                    <a:pt x="631" y="153"/>
                  </a:lnTo>
                  <a:lnTo>
                    <a:pt x="631" y="151"/>
                  </a:lnTo>
                  <a:lnTo>
                    <a:pt x="631" y="150"/>
                  </a:lnTo>
                  <a:lnTo>
                    <a:pt x="630" y="139"/>
                  </a:lnTo>
                  <a:lnTo>
                    <a:pt x="628" y="128"/>
                  </a:lnTo>
                  <a:lnTo>
                    <a:pt x="622" y="117"/>
                  </a:lnTo>
                  <a:lnTo>
                    <a:pt x="616" y="109"/>
                  </a:lnTo>
                  <a:lnTo>
                    <a:pt x="612" y="105"/>
                  </a:lnTo>
                  <a:lnTo>
                    <a:pt x="607" y="100"/>
                  </a:lnTo>
                  <a:lnTo>
                    <a:pt x="602" y="97"/>
                  </a:lnTo>
                  <a:lnTo>
                    <a:pt x="597" y="95"/>
                  </a:lnTo>
                  <a:lnTo>
                    <a:pt x="591" y="93"/>
                  </a:lnTo>
                  <a:lnTo>
                    <a:pt x="585" y="91"/>
                  </a:lnTo>
                  <a:lnTo>
                    <a:pt x="578" y="90"/>
                  </a:lnTo>
                  <a:lnTo>
                    <a:pt x="571" y="90"/>
                  </a:lnTo>
                  <a:lnTo>
                    <a:pt x="554" y="90"/>
                  </a:lnTo>
                  <a:lnTo>
                    <a:pt x="539" y="90"/>
                  </a:lnTo>
                  <a:lnTo>
                    <a:pt x="526" y="90"/>
                  </a:lnTo>
                  <a:lnTo>
                    <a:pt x="515" y="90"/>
                  </a:lnTo>
                  <a:lnTo>
                    <a:pt x="501" y="90"/>
                  </a:lnTo>
                  <a:lnTo>
                    <a:pt x="488" y="90"/>
                  </a:lnTo>
                  <a:lnTo>
                    <a:pt x="474" y="90"/>
                  </a:lnTo>
                  <a:lnTo>
                    <a:pt x="456" y="90"/>
                  </a:lnTo>
                  <a:lnTo>
                    <a:pt x="436" y="76"/>
                  </a:lnTo>
                  <a:lnTo>
                    <a:pt x="417" y="64"/>
                  </a:lnTo>
                  <a:lnTo>
                    <a:pt x="395" y="53"/>
                  </a:lnTo>
                  <a:lnTo>
                    <a:pt x="375" y="45"/>
                  </a:lnTo>
                  <a:lnTo>
                    <a:pt x="352" y="38"/>
                  </a:lnTo>
                  <a:lnTo>
                    <a:pt x="331" y="34"/>
                  </a:lnTo>
                  <a:lnTo>
                    <a:pt x="309" y="31"/>
                  </a:lnTo>
                  <a:lnTo>
                    <a:pt x="286" y="30"/>
                  </a:lnTo>
                  <a:lnTo>
                    <a:pt x="180" y="30"/>
                  </a:lnTo>
                  <a:lnTo>
                    <a:pt x="180" y="15"/>
                  </a:lnTo>
                  <a:lnTo>
                    <a:pt x="180" y="11"/>
                  </a:lnTo>
                  <a:lnTo>
                    <a:pt x="179" y="8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1" y="1"/>
                  </a:lnTo>
                  <a:lnTo>
                    <a:pt x="168" y="0"/>
                  </a:lnTo>
                  <a:lnTo>
                    <a:pt x="16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286"/>
                  </a:lnTo>
                  <a:lnTo>
                    <a:pt x="0" y="288"/>
                  </a:lnTo>
                  <a:lnTo>
                    <a:pt x="1" y="291"/>
                  </a:lnTo>
                  <a:lnTo>
                    <a:pt x="2" y="293"/>
                  </a:lnTo>
                  <a:lnTo>
                    <a:pt x="4" y="296"/>
                  </a:lnTo>
                  <a:lnTo>
                    <a:pt x="6" y="297"/>
                  </a:lnTo>
                  <a:lnTo>
                    <a:pt x="9" y="299"/>
                  </a:lnTo>
                  <a:lnTo>
                    <a:pt x="12" y="299"/>
                  </a:lnTo>
                  <a:lnTo>
                    <a:pt x="15" y="301"/>
                  </a:lnTo>
                  <a:lnTo>
                    <a:pt x="165" y="301"/>
                  </a:lnTo>
                  <a:lnTo>
                    <a:pt x="168" y="299"/>
                  </a:lnTo>
                  <a:lnTo>
                    <a:pt x="171" y="299"/>
                  </a:lnTo>
                  <a:lnTo>
                    <a:pt x="174" y="297"/>
                  </a:lnTo>
                  <a:lnTo>
                    <a:pt x="176" y="296"/>
                  </a:lnTo>
                  <a:lnTo>
                    <a:pt x="178" y="293"/>
                  </a:lnTo>
                  <a:lnTo>
                    <a:pt x="179" y="291"/>
                  </a:lnTo>
                  <a:lnTo>
                    <a:pt x="180" y="288"/>
                  </a:lnTo>
                  <a:lnTo>
                    <a:pt x="180" y="286"/>
                  </a:lnTo>
                  <a:lnTo>
                    <a:pt x="180" y="274"/>
                  </a:lnTo>
                  <a:lnTo>
                    <a:pt x="208" y="282"/>
                  </a:lnTo>
                  <a:lnTo>
                    <a:pt x="232" y="292"/>
                  </a:lnTo>
                  <a:lnTo>
                    <a:pt x="256" y="299"/>
                  </a:lnTo>
                  <a:lnTo>
                    <a:pt x="279" y="307"/>
                  </a:lnTo>
                  <a:lnTo>
                    <a:pt x="313" y="320"/>
                  </a:lnTo>
                  <a:lnTo>
                    <a:pt x="343" y="329"/>
                  </a:lnTo>
                  <a:lnTo>
                    <a:pt x="371" y="339"/>
                  </a:lnTo>
                  <a:lnTo>
                    <a:pt x="396" y="347"/>
                  </a:lnTo>
                  <a:lnTo>
                    <a:pt x="419" y="352"/>
                  </a:lnTo>
                  <a:lnTo>
                    <a:pt x="440" y="356"/>
                  </a:lnTo>
                  <a:lnTo>
                    <a:pt x="461" y="358"/>
                  </a:lnTo>
                  <a:lnTo>
                    <a:pt x="479" y="359"/>
                  </a:lnTo>
                  <a:lnTo>
                    <a:pt x="492" y="359"/>
                  </a:lnTo>
                  <a:lnTo>
                    <a:pt x="503" y="358"/>
                  </a:lnTo>
                  <a:lnTo>
                    <a:pt x="515" y="356"/>
                  </a:lnTo>
                  <a:lnTo>
                    <a:pt x="527" y="354"/>
                  </a:lnTo>
                  <a:lnTo>
                    <a:pt x="539" y="351"/>
                  </a:lnTo>
                  <a:lnTo>
                    <a:pt x="552" y="347"/>
                  </a:lnTo>
                  <a:lnTo>
                    <a:pt x="566" y="342"/>
                  </a:lnTo>
                  <a:lnTo>
                    <a:pt x="580" y="337"/>
                  </a:lnTo>
                  <a:lnTo>
                    <a:pt x="610" y="323"/>
                  </a:lnTo>
                  <a:lnTo>
                    <a:pt x="644" y="307"/>
                  </a:lnTo>
                  <a:lnTo>
                    <a:pt x="682" y="288"/>
                  </a:lnTo>
                  <a:lnTo>
                    <a:pt x="726" y="264"/>
                  </a:lnTo>
                  <a:lnTo>
                    <a:pt x="743" y="256"/>
                  </a:lnTo>
                  <a:lnTo>
                    <a:pt x="762" y="246"/>
                  </a:lnTo>
                  <a:lnTo>
                    <a:pt x="781" y="235"/>
                  </a:lnTo>
                  <a:lnTo>
                    <a:pt x="801" y="226"/>
                  </a:lnTo>
                  <a:lnTo>
                    <a:pt x="823" y="214"/>
                  </a:lnTo>
                  <a:lnTo>
                    <a:pt x="845" y="203"/>
                  </a:lnTo>
                  <a:lnTo>
                    <a:pt x="869" y="190"/>
                  </a:lnTo>
                  <a:lnTo>
                    <a:pt x="893" y="178"/>
                  </a:lnTo>
                  <a:lnTo>
                    <a:pt x="897" y="176"/>
                  </a:lnTo>
                  <a:lnTo>
                    <a:pt x="899" y="174"/>
                  </a:lnTo>
                  <a:lnTo>
                    <a:pt x="901" y="171"/>
                  </a:lnTo>
                  <a:lnTo>
                    <a:pt x="902" y="168"/>
                  </a:lnTo>
                  <a:lnTo>
                    <a:pt x="902" y="167"/>
                  </a:lnTo>
                  <a:lnTo>
                    <a:pt x="902" y="166"/>
                  </a:lnTo>
                  <a:close/>
                  <a:moveTo>
                    <a:pt x="150" y="271"/>
                  </a:moveTo>
                  <a:lnTo>
                    <a:pt x="30" y="271"/>
                  </a:lnTo>
                  <a:lnTo>
                    <a:pt x="30" y="30"/>
                  </a:lnTo>
                  <a:lnTo>
                    <a:pt x="150" y="30"/>
                  </a:lnTo>
                  <a:lnTo>
                    <a:pt x="150" y="2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CustomShape 54"/>
            <p:cNvSpPr/>
            <p:nvPr/>
          </p:nvSpPr>
          <p:spPr>
            <a:xfrm>
              <a:off x="4415040" y="5023800"/>
              <a:ext cx="5040" cy="26640"/>
            </a:xfrm>
            <a:custGeom>
              <a:avLst/>
              <a:gdLst/>
              <a:ahLst/>
              <a:cxnLst/>
              <a:rect l="l" t="t" r="r" b="b"/>
              <a:pathLst>
                <a:path w="30" h="120">
                  <a:moveTo>
                    <a:pt x="15" y="120"/>
                  </a:moveTo>
                  <a:lnTo>
                    <a:pt x="18" y="118"/>
                  </a:lnTo>
                  <a:lnTo>
                    <a:pt x="20" y="118"/>
                  </a:lnTo>
                  <a:lnTo>
                    <a:pt x="24" y="116"/>
                  </a:lnTo>
                  <a:lnTo>
                    <a:pt x="26" y="115"/>
                  </a:lnTo>
                  <a:lnTo>
                    <a:pt x="28" y="113"/>
                  </a:lnTo>
                  <a:lnTo>
                    <a:pt x="29" y="110"/>
                  </a:lnTo>
                  <a:lnTo>
                    <a:pt x="30" y="108"/>
                  </a:lnTo>
                  <a:lnTo>
                    <a:pt x="30" y="105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05"/>
                  </a:lnTo>
                  <a:lnTo>
                    <a:pt x="0" y="108"/>
                  </a:lnTo>
                  <a:lnTo>
                    <a:pt x="1" y="110"/>
                  </a:lnTo>
                  <a:lnTo>
                    <a:pt x="2" y="113"/>
                  </a:lnTo>
                  <a:lnTo>
                    <a:pt x="4" y="115"/>
                  </a:lnTo>
                  <a:lnTo>
                    <a:pt x="6" y="116"/>
                  </a:lnTo>
                  <a:lnTo>
                    <a:pt x="10" y="118"/>
                  </a:lnTo>
                  <a:lnTo>
                    <a:pt x="12" y="120"/>
                  </a:lnTo>
                  <a:lnTo>
                    <a:pt x="15" y="120"/>
                  </a:lnTo>
                  <a:lnTo>
                    <a:pt x="15" y="1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CustomShape 55"/>
            <p:cNvSpPr/>
            <p:nvPr/>
          </p:nvSpPr>
          <p:spPr>
            <a:xfrm>
              <a:off x="4457880" y="4959360"/>
              <a:ext cx="5040" cy="26640"/>
            </a:xfrm>
            <a:custGeom>
              <a:avLst/>
              <a:gdLst/>
              <a:ahLst/>
              <a:cxnLst/>
              <a:rect l="l" t="t" r="r" b="b"/>
              <a:pathLst>
                <a:path w="30" h="120">
                  <a:moveTo>
                    <a:pt x="15" y="120"/>
                  </a:moveTo>
                  <a:lnTo>
                    <a:pt x="18" y="120"/>
                  </a:lnTo>
                  <a:lnTo>
                    <a:pt x="21" y="118"/>
                  </a:lnTo>
                  <a:lnTo>
                    <a:pt x="24" y="117"/>
                  </a:lnTo>
                  <a:lnTo>
                    <a:pt x="26" y="115"/>
                  </a:lnTo>
                  <a:lnTo>
                    <a:pt x="28" y="113"/>
                  </a:lnTo>
                  <a:lnTo>
                    <a:pt x="29" y="111"/>
                  </a:lnTo>
                  <a:lnTo>
                    <a:pt x="30" y="108"/>
                  </a:lnTo>
                  <a:lnTo>
                    <a:pt x="30" y="105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105"/>
                  </a:lnTo>
                  <a:lnTo>
                    <a:pt x="1" y="108"/>
                  </a:lnTo>
                  <a:lnTo>
                    <a:pt x="1" y="111"/>
                  </a:lnTo>
                  <a:lnTo>
                    <a:pt x="3" y="113"/>
                  </a:lnTo>
                  <a:lnTo>
                    <a:pt x="4" y="115"/>
                  </a:lnTo>
                  <a:lnTo>
                    <a:pt x="7" y="117"/>
                  </a:lnTo>
                  <a:lnTo>
                    <a:pt x="10" y="118"/>
                  </a:lnTo>
                  <a:lnTo>
                    <a:pt x="13" y="120"/>
                  </a:lnTo>
                  <a:lnTo>
                    <a:pt x="15" y="120"/>
                  </a:lnTo>
                  <a:lnTo>
                    <a:pt x="15" y="1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CustomShape 56"/>
            <p:cNvSpPr/>
            <p:nvPr/>
          </p:nvSpPr>
          <p:spPr>
            <a:xfrm>
              <a:off x="4389840" y="5009400"/>
              <a:ext cx="55080" cy="55080"/>
            </a:xfrm>
            <a:custGeom>
              <a:avLst/>
              <a:gdLst/>
              <a:ahLst/>
              <a:cxnLst/>
              <a:rect l="l" t="t" r="r" b="b"/>
              <a:pathLst>
                <a:path w="240" h="241">
                  <a:moveTo>
                    <a:pt x="120" y="30"/>
                  </a:moveTo>
                  <a:lnTo>
                    <a:pt x="130" y="31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7"/>
                  </a:lnTo>
                  <a:lnTo>
                    <a:pt x="163" y="41"/>
                  </a:lnTo>
                  <a:lnTo>
                    <a:pt x="170" y="46"/>
                  </a:lnTo>
                  <a:lnTo>
                    <a:pt x="178" y="51"/>
                  </a:lnTo>
                  <a:lnTo>
                    <a:pt x="184" y="56"/>
                  </a:lnTo>
                  <a:lnTo>
                    <a:pt x="190" y="63"/>
                  </a:lnTo>
                  <a:lnTo>
                    <a:pt x="195" y="70"/>
                  </a:lnTo>
                  <a:lnTo>
                    <a:pt x="199" y="78"/>
                  </a:lnTo>
                  <a:lnTo>
                    <a:pt x="204" y="85"/>
                  </a:lnTo>
                  <a:lnTo>
                    <a:pt x="206" y="94"/>
                  </a:lnTo>
                  <a:lnTo>
                    <a:pt x="208" y="102"/>
                  </a:lnTo>
                  <a:lnTo>
                    <a:pt x="210" y="111"/>
                  </a:lnTo>
                  <a:lnTo>
                    <a:pt x="210" y="121"/>
                  </a:lnTo>
                  <a:lnTo>
                    <a:pt x="210" y="129"/>
                  </a:lnTo>
                  <a:lnTo>
                    <a:pt x="208" y="139"/>
                  </a:lnTo>
                  <a:lnTo>
                    <a:pt x="206" y="147"/>
                  </a:lnTo>
                  <a:lnTo>
                    <a:pt x="204" y="155"/>
                  </a:lnTo>
                  <a:lnTo>
                    <a:pt x="199" y="163"/>
                  </a:lnTo>
                  <a:lnTo>
                    <a:pt x="195" y="171"/>
                  </a:lnTo>
                  <a:lnTo>
                    <a:pt x="190" y="177"/>
                  </a:lnTo>
                  <a:lnTo>
                    <a:pt x="184" y="184"/>
                  </a:lnTo>
                  <a:lnTo>
                    <a:pt x="178" y="190"/>
                  </a:lnTo>
                  <a:lnTo>
                    <a:pt x="170" y="194"/>
                  </a:lnTo>
                  <a:lnTo>
                    <a:pt x="163" y="200"/>
                  </a:lnTo>
                  <a:lnTo>
                    <a:pt x="155" y="203"/>
                  </a:lnTo>
                  <a:lnTo>
                    <a:pt x="147" y="206"/>
                  </a:lnTo>
                  <a:lnTo>
                    <a:pt x="138" y="208"/>
                  </a:lnTo>
                  <a:lnTo>
                    <a:pt x="130" y="209"/>
                  </a:lnTo>
                  <a:lnTo>
                    <a:pt x="120" y="211"/>
                  </a:lnTo>
                  <a:lnTo>
                    <a:pt x="110" y="209"/>
                  </a:lnTo>
                  <a:lnTo>
                    <a:pt x="102" y="208"/>
                  </a:lnTo>
                  <a:lnTo>
                    <a:pt x="93" y="206"/>
                  </a:lnTo>
                  <a:lnTo>
                    <a:pt x="85" y="203"/>
                  </a:lnTo>
                  <a:lnTo>
                    <a:pt x="77" y="200"/>
                  </a:lnTo>
                  <a:lnTo>
                    <a:pt x="70" y="194"/>
                  </a:lnTo>
                  <a:lnTo>
                    <a:pt x="62" y="190"/>
                  </a:lnTo>
                  <a:lnTo>
                    <a:pt x="56" y="184"/>
                  </a:lnTo>
                  <a:lnTo>
                    <a:pt x="50" y="177"/>
                  </a:lnTo>
                  <a:lnTo>
                    <a:pt x="45" y="171"/>
                  </a:lnTo>
                  <a:lnTo>
                    <a:pt x="41" y="163"/>
                  </a:lnTo>
                  <a:lnTo>
                    <a:pt x="36" y="155"/>
                  </a:lnTo>
                  <a:lnTo>
                    <a:pt x="34" y="147"/>
                  </a:lnTo>
                  <a:lnTo>
                    <a:pt x="31" y="139"/>
                  </a:lnTo>
                  <a:lnTo>
                    <a:pt x="30" y="129"/>
                  </a:lnTo>
                  <a:lnTo>
                    <a:pt x="30" y="121"/>
                  </a:lnTo>
                  <a:lnTo>
                    <a:pt x="30" y="111"/>
                  </a:lnTo>
                  <a:lnTo>
                    <a:pt x="31" y="102"/>
                  </a:lnTo>
                  <a:lnTo>
                    <a:pt x="34" y="94"/>
                  </a:lnTo>
                  <a:lnTo>
                    <a:pt x="36" y="85"/>
                  </a:lnTo>
                  <a:lnTo>
                    <a:pt x="41" y="78"/>
                  </a:lnTo>
                  <a:lnTo>
                    <a:pt x="45" y="70"/>
                  </a:lnTo>
                  <a:lnTo>
                    <a:pt x="50" y="63"/>
                  </a:lnTo>
                  <a:lnTo>
                    <a:pt x="56" y="56"/>
                  </a:lnTo>
                  <a:lnTo>
                    <a:pt x="62" y="51"/>
                  </a:lnTo>
                  <a:lnTo>
                    <a:pt x="70" y="46"/>
                  </a:lnTo>
                  <a:lnTo>
                    <a:pt x="77" y="41"/>
                  </a:lnTo>
                  <a:lnTo>
                    <a:pt x="85" y="37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0" y="31"/>
                  </a:lnTo>
                  <a:lnTo>
                    <a:pt x="120" y="30"/>
                  </a:lnTo>
                  <a:lnTo>
                    <a:pt x="120" y="30"/>
                  </a:lnTo>
                  <a:close/>
                  <a:moveTo>
                    <a:pt x="120" y="241"/>
                  </a:moveTo>
                  <a:lnTo>
                    <a:pt x="132" y="239"/>
                  </a:lnTo>
                  <a:lnTo>
                    <a:pt x="145" y="238"/>
                  </a:lnTo>
                  <a:lnTo>
                    <a:pt x="155" y="235"/>
                  </a:lnTo>
                  <a:lnTo>
                    <a:pt x="167" y="231"/>
                  </a:lnTo>
                  <a:lnTo>
                    <a:pt x="177" y="226"/>
                  </a:lnTo>
                  <a:lnTo>
                    <a:pt x="187" y="220"/>
                  </a:lnTo>
                  <a:lnTo>
                    <a:pt x="196" y="213"/>
                  </a:lnTo>
                  <a:lnTo>
                    <a:pt x="205" y="205"/>
                  </a:lnTo>
                  <a:lnTo>
                    <a:pt x="213" y="197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0" y="167"/>
                  </a:lnTo>
                  <a:lnTo>
                    <a:pt x="235" y="156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21"/>
                  </a:lnTo>
                  <a:lnTo>
                    <a:pt x="240" y="108"/>
                  </a:lnTo>
                  <a:lnTo>
                    <a:pt x="238" y="96"/>
                  </a:lnTo>
                  <a:lnTo>
                    <a:pt x="235" y="84"/>
                  </a:lnTo>
                  <a:lnTo>
                    <a:pt x="230" y="73"/>
                  </a:lnTo>
                  <a:lnTo>
                    <a:pt x="226" y="63"/>
                  </a:lnTo>
                  <a:lnTo>
                    <a:pt x="220" y="53"/>
                  </a:lnTo>
                  <a:lnTo>
                    <a:pt x="213" y="43"/>
                  </a:lnTo>
                  <a:lnTo>
                    <a:pt x="205" y="35"/>
                  </a:lnTo>
                  <a:lnTo>
                    <a:pt x="196" y="27"/>
                  </a:lnTo>
                  <a:lnTo>
                    <a:pt x="187" y="21"/>
                  </a:lnTo>
                  <a:lnTo>
                    <a:pt x="177" y="15"/>
                  </a:lnTo>
                  <a:lnTo>
                    <a:pt x="167" y="9"/>
                  </a:lnTo>
                  <a:lnTo>
                    <a:pt x="155" y="5"/>
                  </a:lnTo>
                  <a:lnTo>
                    <a:pt x="145" y="3"/>
                  </a:lnTo>
                  <a:lnTo>
                    <a:pt x="132" y="1"/>
                  </a:lnTo>
                  <a:lnTo>
                    <a:pt x="120" y="0"/>
                  </a:lnTo>
                  <a:lnTo>
                    <a:pt x="108" y="1"/>
                  </a:lnTo>
                  <a:lnTo>
                    <a:pt x="95" y="3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5"/>
                  </a:lnTo>
                  <a:lnTo>
                    <a:pt x="53" y="21"/>
                  </a:lnTo>
                  <a:lnTo>
                    <a:pt x="44" y="27"/>
                  </a:lnTo>
                  <a:lnTo>
                    <a:pt x="35" y="35"/>
                  </a:lnTo>
                  <a:lnTo>
                    <a:pt x="27" y="43"/>
                  </a:lnTo>
                  <a:lnTo>
                    <a:pt x="20" y="53"/>
                  </a:lnTo>
                  <a:lnTo>
                    <a:pt x="14" y="63"/>
                  </a:lnTo>
                  <a:lnTo>
                    <a:pt x="10" y="73"/>
                  </a:lnTo>
                  <a:lnTo>
                    <a:pt x="5" y="84"/>
                  </a:lnTo>
                  <a:lnTo>
                    <a:pt x="2" y="96"/>
                  </a:lnTo>
                  <a:lnTo>
                    <a:pt x="0" y="108"/>
                  </a:lnTo>
                  <a:lnTo>
                    <a:pt x="0" y="121"/>
                  </a:lnTo>
                  <a:lnTo>
                    <a:pt x="0" y="132"/>
                  </a:lnTo>
                  <a:lnTo>
                    <a:pt x="2" y="144"/>
                  </a:lnTo>
                  <a:lnTo>
                    <a:pt x="5" y="156"/>
                  </a:lnTo>
                  <a:lnTo>
                    <a:pt x="10" y="167"/>
                  </a:lnTo>
                  <a:lnTo>
                    <a:pt x="14" y="177"/>
                  </a:lnTo>
                  <a:lnTo>
                    <a:pt x="20" y="187"/>
                  </a:lnTo>
                  <a:lnTo>
                    <a:pt x="27" y="197"/>
                  </a:lnTo>
                  <a:lnTo>
                    <a:pt x="35" y="205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3" y="226"/>
                  </a:lnTo>
                  <a:lnTo>
                    <a:pt x="73" y="231"/>
                  </a:lnTo>
                  <a:lnTo>
                    <a:pt x="85" y="235"/>
                  </a:lnTo>
                  <a:lnTo>
                    <a:pt x="95" y="238"/>
                  </a:lnTo>
                  <a:lnTo>
                    <a:pt x="108" y="239"/>
                  </a:lnTo>
                  <a:lnTo>
                    <a:pt x="120" y="2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CustomShape 57"/>
            <p:cNvSpPr/>
            <p:nvPr/>
          </p:nvSpPr>
          <p:spPr>
            <a:xfrm>
              <a:off x="4432680" y="4944960"/>
              <a:ext cx="55080" cy="55080"/>
            </a:xfrm>
            <a:custGeom>
              <a:avLst/>
              <a:gdLst/>
              <a:ahLst/>
              <a:cxnLst/>
              <a:rect l="l" t="t" r="r" b="b"/>
              <a:pathLst>
                <a:path w="241" h="240">
                  <a:moveTo>
                    <a:pt x="120" y="30"/>
                  </a:moveTo>
                  <a:lnTo>
                    <a:pt x="130" y="30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6"/>
                  </a:lnTo>
                  <a:lnTo>
                    <a:pt x="164" y="40"/>
                  </a:lnTo>
                  <a:lnTo>
                    <a:pt x="170" y="45"/>
                  </a:lnTo>
                  <a:lnTo>
                    <a:pt x="178" y="50"/>
                  </a:lnTo>
                  <a:lnTo>
                    <a:pt x="184" y="56"/>
                  </a:lnTo>
                  <a:lnTo>
                    <a:pt x="190" y="63"/>
                  </a:lnTo>
                  <a:lnTo>
                    <a:pt x="195" y="69"/>
                  </a:lnTo>
                  <a:lnTo>
                    <a:pt x="199" y="77"/>
                  </a:lnTo>
                  <a:lnTo>
                    <a:pt x="204" y="84"/>
                  </a:lnTo>
                  <a:lnTo>
                    <a:pt x="207" y="93"/>
                  </a:lnTo>
                  <a:lnTo>
                    <a:pt x="209" y="101"/>
                  </a:lnTo>
                  <a:lnTo>
                    <a:pt x="210" y="110"/>
                  </a:lnTo>
                  <a:lnTo>
                    <a:pt x="211" y="120"/>
                  </a:lnTo>
                  <a:lnTo>
                    <a:pt x="210" y="129"/>
                  </a:lnTo>
                  <a:lnTo>
                    <a:pt x="209" y="138"/>
                  </a:lnTo>
                  <a:lnTo>
                    <a:pt x="207" y="146"/>
                  </a:lnTo>
                  <a:lnTo>
                    <a:pt x="204" y="155"/>
                  </a:lnTo>
                  <a:lnTo>
                    <a:pt x="199" y="162"/>
                  </a:lnTo>
                  <a:lnTo>
                    <a:pt x="195" y="170"/>
                  </a:lnTo>
                  <a:lnTo>
                    <a:pt x="190" y="177"/>
                  </a:lnTo>
                  <a:lnTo>
                    <a:pt x="184" y="184"/>
                  </a:lnTo>
                  <a:lnTo>
                    <a:pt x="178" y="189"/>
                  </a:lnTo>
                  <a:lnTo>
                    <a:pt x="170" y="195"/>
                  </a:lnTo>
                  <a:lnTo>
                    <a:pt x="164" y="199"/>
                  </a:lnTo>
                  <a:lnTo>
                    <a:pt x="155" y="203"/>
                  </a:lnTo>
                  <a:lnTo>
                    <a:pt x="147" y="205"/>
                  </a:lnTo>
                  <a:lnTo>
                    <a:pt x="138" y="208"/>
                  </a:lnTo>
                  <a:lnTo>
                    <a:pt x="130" y="210"/>
                  </a:lnTo>
                  <a:lnTo>
                    <a:pt x="120" y="210"/>
                  </a:lnTo>
                  <a:lnTo>
                    <a:pt x="111" y="210"/>
                  </a:lnTo>
                  <a:lnTo>
                    <a:pt x="102" y="208"/>
                  </a:lnTo>
                  <a:lnTo>
                    <a:pt x="93" y="205"/>
                  </a:lnTo>
                  <a:lnTo>
                    <a:pt x="86" y="203"/>
                  </a:lnTo>
                  <a:lnTo>
                    <a:pt x="77" y="199"/>
                  </a:lnTo>
                  <a:lnTo>
                    <a:pt x="70" y="195"/>
                  </a:lnTo>
                  <a:lnTo>
                    <a:pt x="63" y="189"/>
                  </a:lnTo>
                  <a:lnTo>
                    <a:pt x="57" y="184"/>
                  </a:lnTo>
                  <a:lnTo>
                    <a:pt x="50" y="177"/>
                  </a:lnTo>
                  <a:lnTo>
                    <a:pt x="46" y="170"/>
                  </a:lnTo>
                  <a:lnTo>
                    <a:pt x="41" y="162"/>
                  </a:lnTo>
                  <a:lnTo>
                    <a:pt x="37" y="155"/>
                  </a:lnTo>
                  <a:lnTo>
                    <a:pt x="34" y="146"/>
                  </a:lnTo>
                  <a:lnTo>
                    <a:pt x="32" y="138"/>
                  </a:lnTo>
                  <a:lnTo>
                    <a:pt x="31" y="129"/>
                  </a:lnTo>
                  <a:lnTo>
                    <a:pt x="30" y="120"/>
                  </a:lnTo>
                  <a:lnTo>
                    <a:pt x="31" y="110"/>
                  </a:lnTo>
                  <a:lnTo>
                    <a:pt x="32" y="101"/>
                  </a:lnTo>
                  <a:lnTo>
                    <a:pt x="34" y="93"/>
                  </a:lnTo>
                  <a:lnTo>
                    <a:pt x="37" y="84"/>
                  </a:lnTo>
                  <a:lnTo>
                    <a:pt x="41" y="77"/>
                  </a:lnTo>
                  <a:lnTo>
                    <a:pt x="46" y="69"/>
                  </a:lnTo>
                  <a:lnTo>
                    <a:pt x="50" y="62"/>
                  </a:lnTo>
                  <a:lnTo>
                    <a:pt x="57" y="56"/>
                  </a:lnTo>
                  <a:lnTo>
                    <a:pt x="63" y="50"/>
                  </a:lnTo>
                  <a:lnTo>
                    <a:pt x="70" y="45"/>
                  </a:lnTo>
                  <a:lnTo>
                    <a:pt x="77" y="40"/>
                  </a:lnTo>
                  <a:lnTo>
                    <a:pt x="86" y="36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1" y="30"/>
                  </a:lnTo>
                  <a:lnTo>
                    <a:pt x="120" y="30"/>
                  </a:lnTo>
                  <a:lnTo>
                    <a:pt x="120" y="30"/>
                  </a:lnTo>
                  <a:close/>
                  <a:moveTo>
                    <a:pt x="120" y="240"/>
                  </a:moveTo>
                  <a:lnTo>
                    <a:pt x="133" y="240"/>
                  </a:lnTo>
                  <a:lnTo>
                    <a:pt x="145" y="237"/>
                  </a:lnTo>
                  <a:lnTo>
                    <a:pt x="156" y="234"/>
                  </a:lnTo>
                  <a:lnTo>
                    <a:pt x="167" y="231"/>
                  </a:lnTo>
                  <a:lnTo>
                    <a:pt x="178" y="226"/>
                  </a:lnTo>
                  <a:lnTo>
                    <a:pt x="187" y="219"/>
                  </a:lnTo>
                  <a:lnTo>
                    <a:pt x="197" y="213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6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1" y="120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6" y="84"/>
                  </a:lnTo>
                  <a:lnTo>
                    <a:pt x="231" y="72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5"/>
                  </a:lnTo>
                  <a:lnTo>
                    <a:pt x="197" y="26"/>
                  </a:lnTo>
                  <a:lnTo>
                    <a:pt x="187" y="20"/>
                  </a:lnTo>
                  <a:lnTo>
                    <a:pt x="178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3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4" y="26"/>
                  </a:lnTo>
                  <a:lnTo>
                    <a:pt x="35" y="35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2"/>
                  </a:lnTo>
                  <a:lnTo>
                    <a:pt x="5" y="84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20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5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5" y="204"/>
                  </a:lnTo>
                  <a:lnTo>
                    <a:pt x="44" y="213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1"/>
                  </a:lnTo>
                  <a:lnTo>
                    <a:pt x="85" y="234"/>
                  </a:lnTo>
                  <a:lnTo>
                    <a:pt x="96" y="237"/>
                  </a:lnTo>
                  <a:lnTo>
                    <a:pt x="108" y="240"/>
                  </a:lnTo>
                  <a:lnTo>
                    <a:pt x="120" y="2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14" name="CustomShape 58"/>
          <p:cNvSpPr/>
          <p:nvPr/>
        </p:nvSpPr>
        <p:spPr>
          <a:xfrm>
            <a:off x="6442560" y="4930920"/>
            <a:ext cx="211320" cy="211320"/>
          </a:xfrm>
          <a:custGeom>
            <a:avLst/>
            <a:gdLst/>
            <a:ahLst/>
            <a:cxnLst/>
            <a:rect l="l" t="t" r="r" b="b"/>
            <a:pathLst>
              <a:path w="760" h="759">
                <a:moveTo>
                  <a:pt x="731" y="642"/>
                </a:moveTo>
                <a:lnTo>
                  <a:pt x="685" y="591"/>
                </a:lnTo>
                <a:lnTo>
                  <a:pt x="681" y="588"/>
                </a:lnTo>
                <a:lnTo>
                  <a:pt x="676" y="586"/>
                </a:lnTo>
                <a:lnTo>
                  <a:pt x="599" y="586"/>
                </a:lnTo>
                <a:lnTo>
                  <a:pt x="594" y="587"/>
                </a:lnTo>
                <a:lnTo>
                  <a:pt x="590" y="590"/>
                </a:lnTo>
                <a:lnTo>
                  <a:pt x="588" y="594"/>
                </a:lnTo>
                <a:lnTo>
                  <a:pt x="586" y="598"/>
                </a:lnTo>
                <a:lnTo>
                  <a:pt x="586" y="675"/>
                </a:lnTo>
                <a:lnTo>
                  <a:pt x="586" y="678"/>
                </a:lnTo>
                <a:lnTo>
                  <a:pt x="588" y="680"/>
                </a:lnTo>
                <a:lnTo>
                  <a:pt x="589" y="683"/>
                </a:lnTo>
                <a:lnTo>
                  <a:pt x="591" y="685"/>
                </a:lnTo>
                <a:lnTo>
                  <a:pt x="643" y="732"/>
                </a:lnTo>
                <a:lnTo>
                  <a:pt x="629" y="734"/>
                </a:lnTo>
                <a:lnTo>
                  <a:pt x="615" y="734"/>
                </a:lnTo>
                <a:lnTo>
                  <a:pt x="600" y="733"/>
                </a:lnTo>
                <a:lnTo>
                  <a:pt x="586" y="729"/>
                </a:lnTo>
                <a:lnTo>
                  <a:pt x="574" y="724"/>
                </a:lnTo>
                <a:lnTo>
                  <a:pt x="561" y="718"/>
                </a:lnTo>
                <a:lnTo>
                  <a:pt x="548" y="710"/>
                </a:lnTo>
                <a:lnTo>
                  <a:pt x="537" y="700"/>
                </a:lnTo>
                <a:lnTo>
                  <a:pt x="531" y="694"/>
                </a:lnTo>
                <a:lnTo>
                  <a:pt x="525" y="688"/>
                </a:lnTo>
                <a:lnTo>
                  <a:pt x="521" y="680"/>
                </a:lnTo>
                <a:lnTo>
                  <a:pt x="517" y="673"/>
                </a:lnTo>
                <a:lnTo>
                  <a:pt x="512" y="665"/>
                </a:lnTo>
                <a:lnTo>
                  <a:pt x="509" y="657"/>
                </a:lnTo>
                <a:lnTo>
                  <a:pt x="507" y="649"/>
                </a:lnTo>
                <a:lnTo>
                  <a:pt x="505" y="640"/>
                </a:lnTo>
                <a:lnTo>
                  <a:pt x="504" y="633"/>
                </a:lnTo>
                <a:lnTo>
                  <a:pt x="504" y="624"/>
                </a:lnTo>
                <a:lnTo>
                  <a:pt x="503" y="616"/>
                </a:lnTo>
                <a:lnTo>
                  <a:pt x="504" y="607"/>
                </a:lnTo>
                <a:lnTo>
                  <a:pt x="505" y="598"/>
                </a:lnTo>
                <a:lnTo>
                  <a:pt x="507" y="590"/>
                </a:lnTo>
                <a:lnTo>
                  <a:pt x="509" y="581"/>
                </a:lnTo>
                <a:lnTo>
                  <a:pt x="512" y="573"/>
                </a:lnTo>
                <a:lnTo>
                  <a:pt x="513" y="569"/>
                </a:lnTo>
                <a:lnTo>
                  <a:pt x="513" y="566"/>
                </a:lnTo>
                <a:lnTo>
                  <a:pt x="512" y="562"/>
                </a:lnTo>
                <a:lnTo>
                  <a:pt x="509" y="559"/>
                </a:lnTo>
                <a:lnTo>
                  <a:pt x="399" y="448"/>
                </a:lnTo>
                <a:lnTo>
                  <a:pt x="449" y="399"/>
                </a:lnTo>
                <a:lnTo>
                  <a:pt x="560" y="509"/>
                </a:lnTo>
                <a:lnTo>
                  <a:pt x="563" y="511"/>
                </a:lnTo>
                <a:lnTo>
                  <a:pt x="566" y="513"/>
                </a:lnTo>
                <a:lnTo>
                  <a:pt x="570" y="513"/>
                </a:lnTo>
                <a:lnTo>
                  <a:pt x="574" y="511"/>
                </a:lnTo>
                <a:lnTo>
                  <a:pt x="582" y="508"/>
                </a:lnTo>
                <a:lnTo>
                  <a:pt x="591" y="506"/>
                </a:lnTo>
                <a:lnTo>
                  <a:pt x="598" y="505"/>
                </a:lnTo>
                <a:lnTo>
                  <a:pt x="607" y="503"/>
                </a:lnTo>
                <a:lnTo>
                  <a:pt x="615" y="503"/>
                </a:lnTo>
                <a:lnTo>
                  <a:pt x="624" y="503"/>
                </a:lnTo>
                <a:lnTo>
                  <a:pt x="633" y="504"/>
                </a:lnTo>
                <a:lnTo>
                  <a:pt x="641" y="505"/>
                </a:lnTo>
                <a:lnTo>
                  <a:pt x="649" y="507"/>
                </a:lnTo>
                <a:lnTo>
                  <a:pt x="657" y="509"/>
                </a:lnTo>
                <a:lnTo>
                  <a:pt x="665" y="513"/>
                </a:lnTo>
                <a:lnTo>
                  <a:pt x="672" y="516"/>
                </a:lnTo>
                <a:lnTo>
                  <a:pt x="680" y="520"/>
                </a:lnTo>
                <a:lnTo>
                  <a:pt x="687" y="525"/>
                </a:lnTo>
                <a:lnTo>
                  <a:pt x="694" y="531"/>
                </a:lnTo>
                <a:lnTo>
                  <a:pt x="700" y="537"/>
                </a:lnTo>
                <a:lnTo>
                  <a:pt x="711" y="548"/>
                </a:lnTo>
                <a:lnTo>
                  <a:pt x="719" y="560"/>
                </a:lnTo>
                <a:lnTo>
                  <a:pt x="725" y="573"/>
                </a:lnTo>
                <a:lnTo>
                  <a:pt x="730" y="587"/>
                </a:lnTo>
                <a:lnTo>
                  <a:pt x="734" y="600"/>
                </a:lnTo>
                <a:lnTo>
                  <a:pt x="735" y="615"/>
                </a:lnTo>
                <a:lnTo>
                  <a:pt x="735" y="628"/>
                </a:lnTo>
                <a:lnTo>
                  <a:pt x="731" y="642"/>
                </a:lnTo>
                <a:close/>
                <a:moveTo>
                  <a:pt x="248" y="573"/>
                </a:moveTo>
                <a:lnTo>
                  <a:pt x="251" y="581"/>
                </a:lnTo>
                <a:lnTo>
                  <a:pt x="254" y="590"/>
                </a:lnTo>
                <a:lnTo>
                  <a:pt x="256" y="598"/>
                </a:lnTo>
                <a:lnTo>
                  <a:pt x="257" y="607"/>
                </a:lnTo>
                <a:lnTo>
                  <a:pt x="258" y="616"/>
                </a:lnTo>
                <a:lnTo>
                  <a:pt x="258" y="624"/>
                </a:lnTo>
                <a:lnTo>
                  <a:pt x="257" y="633"/>
                </a:lnTo>
                <a:lnTo>
                  <a:pt x="256" y="640"/>
                </a:lnTo>
                <a:lnTo>
                  <a:pt x="255" y="649"/>
                </a:lnTo>
                <a:lnTo>
                  <a:pt x="251" y="657"/>
                </a:lnTo>
                <a:lnTo>
                  <a:pt x="248" y="665"/>
                </a:lnTo>
                <a:lnTo>
                  <a:pt x="245" y="673"/>
                </a:lnTo>
                <a:lnTo>
                  <a:pt x="241" y="680"/>
                </a:lnTo>
                <a:lnTo>
                  <a:pt x="236" y="688"/>
                </a:lnTo>
                <a:lnTo>
                  <a:pt x="231" y="694"/>
                </a:lnTo>
                <a:lnTo>
                  <a:pt x="225" y="700"/>
                </a:lnTo>
                <a:lnTo>
                  <a:pt x="216" y="708"/>
                </a:lnTo>
                <a:lnTo>
                  <a:pt x="207" y="714"/>
                </a:lnTo>
                <a:lnTo>
                  <a:pt x="198" y="721"/>
                </a:lnTo>
                <a:lnTo>
                  <a:pt x="188" y="725"/>
                </a:lnTo>
                <a:lnTo>
                  <a:pt x="177" y="729"/>
                </a:lnTo>
                <a:lnTo>
                  <a:pt x="167" y="733"/>
                </a:lnTo>
                <a:lnTo>
                  <a:pt x="155" y="734"/>
                </a:lnTo>
                <a:lnTo>
                  <a:pt x="144" y="735"/>
                </a:lnTo>
                <a:lnTo>
                  <a:pt x="132" y="734"/>
                </a:lnTo>
                <a:lnTo>
                  <a:pt x="119" y="732"/>
                </a:lnTo>
                <a:lnTo>
                  <a:pt x="174" y="685"/>
                </a:lnTo>
                <a:lnTo>
                  <a:pt x="176" y="683"/>
                </a:lnTo>
                <a:lnTo>
                  <a:pt x="177" y="680"/>
                </a:lnTo>
                <a:lnTo>
                  <a:pt x="178" y="678"/>
                </a:lnTo>
                <a:lnTo>
                  <a:pt x="180" y="675"/>
                </a:lnTo>
                <a:lnTo>
                  <a:pt x="180" y="598"/>
                </a:lnTo>
                <a:lnTo>
                  <a:pt x="178" y="594"/>
                </a:lnTo>
                <a:lnTo>
                  <a:pt x="175" y="590"/>
                </a:lnTo>
                <a:lnTo>
                  <a:pt x="171" y="587"/>
                </a:lnTo>
                <a:lnTo>
                  <a:pt x="167" y="586"/>
                </a:lnTo>
                <a:lnTo>
                  <a:pt x="85" y="586"/>
                </a:lnTo>
                <a:lnTo>
                  <a:pt x="80" y="588"/>
                </a:lnTo>
                <a:lnTo>
                  <a:pt x="75" y="591"/>
                </a:lnTo>
                <a:lnTo>
                  <a:pt x="29" y="642"/>
                </a:lnTo>
                <a:lnTo>
                  <a:pt x="27" y="628"/>
                </a:lnTo>
                <a:lnTo>
                  <a:pt x="26" y="615"/>
                </a:lnTo>
                <a:lnTo>
                  <a:pt x="27" y="600"/>
                </a:lnTo>
                <a:lnTo>
                  <a:pt x="30" y="587"/>
                </a:lnTo>
                <a:lnTo>
                  <a:pt x="36" y="573"/>
                </a:lnTo>
                <a:lnTo>
                  <a:pt x="42" y="560"/>
                </a:lnTo>
                <a:lnTo>
                  <a:pt x="51" y="548"/>
                </a:lnTo>
                <a:lnTo>
                  <a:pt x="60" y="537"/>
                </a:lnTo>
                <a:lnTo>
                  <a:pt x="69" y="529"/>
                </a:lnTo>
                <a:lnTo>
                  <a:pt x="78" y="522"/>
                </a:lnTo>
                <a:lnTo>
                  <a:pt x="87" y="516"/>
                </a:lnTo>
                <a:lnTo>
                  <a:pt x="98" y="511"/>
                </a:lnTo>
                <a:lnTo>
                  <a:pt x="108" y="507"/>
                </a:lnTo>
                <a:lnTo>
                  <a:pt x="119" y="505"/>
                </a:lnTo>
                <a:lnTo>
                  <a:pt x="130" y="503"/>
                </a:lnTo>
                <a:lnTo>
                  <a:pt x="142" y="503"/>
                </a:lnTo>
                <a:lnTo>
                  <a:pt x="154" y="503"/>
                </a:lnTo>
                <a:lnTo>
                  <a:pt x="164" y="505"/>
                </a:lnTo>
                <a:lnTo>
                  <a:pt x="176" y="507"/>
                </a:lnTo>
                <a:lnTo>
                  <a:pt x="187" y="511"/>
                </a:lnTo>
                <a:lnTo>
                  <a:pt x="190" y="513"/>
                </a:lnTo>
                <a:lnTo>
                  <a:pt x="195" y="513"/>
                </a:lnTo>
                <a:lnTo>
                  <a:pt x="198" y="511"/>
                </a:lnTo>
                <a:lnTo>
                  <a:pt x="201" y="509"/>
                </a:lnTo>
                <a:lnTo>
                  <a:pt x="509" y="201"/>
                </a:lnTo>
                <a:lnTo>
                  <a:pt x="512" y="198"/>
                </a:lnTo>
                <a:lnTo>
                  <a:pt x="513" y="194"/>
                </a:lnTo>
                <a:lnTo>
                  <a:pt x="513" y="190"/>
                </a:lnTo>
                <a:lnTo>
                  <a:pt x="512" y="187"/>
                </a:lnTo>
                <a:lnTo>
                  <a:pt x="509" y="179"/>
                </a:lnTo>
                <a:lnTo>
                  <a:pt x="507" y="170"/>
                </a:lnTo>
                <a:lnTo>
                  <a:pt x="505" y="161"/>
                </a:lnTo>
                <a:lnTo>
                  <a:pt x="504" y="153"/>
                </a:lnTo>
                <a:lnTo>
                  <a:pt x="503" y="144"/>
                </a:lnTo>
                <a:lnTo>
                  <a:pt x="503" y="136"/>
                </a:lnTo>
                <a:lnTo>
                  <a:pt x="504" y="127"/>
                </a:lnTo>
                <a:lnTo>
                  <a:pt x="505" y="120"/>
                </a:lnTo>
                <a:lnTo>
                  <a:pt x="507" y="111"/>
                </a:lnTo>
                <a:lnTo>
                  <a:pt x="509" y="102"/>
                </a:lnTo>
                <a:lnTo>
                  <a:pt x="512" y="95"/>
                </a:lnTo>
                <a:lnTo>
                  <a:pt x="517" y="87"/>
                </a:lnTo>
                <a:lnTo>
                  <a:pt x="521" y="80"/>
                </a:lnTo>
                <a:lnTo>
                  <a:pt x="525" y="72"/>
                </a:lnTo>
                <a:lnTo>
                  <a:pt x="531" y="66"/>
                </a:lnTo>
                <a:lnTo>
                  <a:pt x="537" y="59"/>
                </a:lnTo>
                <a:lnTo>
                  <a:pt x="546" y="52"/>
                </a:lnTo>
                <a:lnTo>
                  <a:pt x="554" y="45"/>
                </a:lnTo>
                <a:lnTo>
                  <a:pt x="564" y="39"/>
                </a:lnTo>
                <a:lnTo>
                  <a:pt x="575" y="35"/>
                </a:lnTo>
                <a:lnTo>
                  <a:pt x="585" y="30"/>
                </a:lnTo>
                <a:lnTo>
                  <a:pt x="596" y="27"/>
                </a:lnTo>
                <a:lnTo>
                  <a:pt x="607" y="26"/>
                </a:lnTo>
                <a:lnTo>
                  <a:pt x="619" y="25"/>
                </a:lnTo>
                <a:lnTo>
                  <a:pt x="632" y="26"/>
                </a:lnTo>
                <a:lnTo>
                  <a:pt x="643" y="28"/>
                </a:lnTo>
                <a:lnTo>
                  <a:pt x="591" y="74"/>
                </a:lnTo>
                <a:lnTo>
                  <a:pt x="589" y="77"/>
                </a:lnTo>
                <a:lnTo>
                  <a:pt x="588" y="80"/>
                </a:lnTo>
                <a:lnTo>
                  <a:pt x="586" y="82"/>
                </a:lnTo>
                <a:lnTo>
                  <a:pt x="586" y="85"/>
                </a:lnTo>
                <a:lnTo>
                  <a:pt x="586" y="166"/>
                </a:lnTo>
                <a:lnTo>
                  <a:pt x="588" y="171"/>
                </a:lnTo>
                <a:lnTo>
                  <a:pt x="590" y="174"/>
                </a:lnTo>
                <a:lnTo>
                  <a:pt x="594" y="178"/>
                </a:lnTo>
                <a:lnTo>
                  <a:pt x="599" y="179"/>
                </a:lnTo>
                <a:lnTo>
                  <a:pt x="676" y="179"/>
                </a:lnTo>
                <a:lnTo>
                  <a:pt x="681" y="178"/>
                </a:lnTo>
                <a:lnTo>
                  <a:pt x="685" y="174"/>
                </a:lnTo>
                <a:lnTo>
                  <a:pt x="731" y="120"/>
                </a:lnTo>
                <a:lnTo>
                  <a:pt x="735" y="133"/>
                </a:lnTo>
                <a:lnTo>
                  <a:pt x="735" y="147"/>
                </a:lnTo>
                <a:lnTo>
                  <a:pt x="734" y="161"/>
                </a:lnTo>
                <a:lnTo>
                  <a:pt x="730" y="174"/>
                </a:lnTo>
                <a:lnTo>
                  <a:pt x="725" y="187"/>
                </a:lnTo>
                <a:lnTo>
                  <a:pt x="719" y="200"/>
                </a:lnTo>
                <a:lnTo>
                  <a:pt x="711" y="212"/>
                </a:lnTo>
                <a:lnTo>
                  <a:pt x="700" y="223"/>
                </a:lnTo>
                <a:lnTo>
                  <a:pt x="692" y="231"/>
                </a:lnTo>
                <a:lnTo>
                  <a:pt x="683" y="238"/>
                </a:lnTo>
                <a:lnTo>
                  <a:pt x="673" y="244"/>
                </a:lnTo>
                <a:lnTo>
                  <a:pt x="663" y="248"/>
                </a:lnTo>
                <a:lnTo>
                  <a:pt x="653" y="253"/>
                </a:lnTo>
                <a:lnTo>
                  <a:pt x="641" y="255"/>
                </a:lnTo>
                <a:lnTo>
                  <a:pt x="630" y="257"/>
                </a:lnTo>
                <a:lnTo>
                  <a:pt x="619" y="257"/>
                </a:lnTo>
                <a:lnTo>
                  <a:pt x="607" y="257"/>
                </a:lnTo>
                <a:lnTo>
                  <a:pt x="596" y="255"/>
                </a:lnTo>
                <a:lnTo>
                  <a:pt x="584" y="253"/>
                </a:lnTo>
                <a:lnTo>
                  <a:pt x="574" y="248"/>
                </a:lnTo>
                <a:lnTo>
                  <a:pt x="570" y="247"/>
                </a:lnTo>
                <a:lnTo>
                  <a:pt x="566" y="247"/>
                </a:lnTo>
                <a:lnTo>
                  <a:pt x="563" y="248"/>
                </a:lnTo>
                <a:lnTo>
                  <a:pt x="560" y="251"/>
                </a:lnTo>
                <a:lnTo>
                  <a:pt x="251" y="559"/>
                </a:lnTo>
                <a:lnTo>
                  <a:pt x="249" y="562"/>
                </a:lnTo>
                <a:lnTo>
                  <a:pt x="247" y="566"/>
                </a:lnTo>
                <a:lnTo>
                  <a:pt x="247" y="569"/>
                </a:lnTo>
                <a:lnTo>
                  <a:pt x="248" y="573"/>
                </a:lnTo>
                <a:close/>
                <a:moveTo>
                  <a:pt x="201" y="251"/>
                </a:moveTo>
                <a:lnTo>
                  <a:pt x="198" y="249"/>
                </a:lnTo>
                <a:lnTo>
                  <a:pt x="195" y="248"/>
                </a:lnTo>
                <a:lnTo>
                  <a:pt x="190" y="247"/>
                </a:lnTo>
                <a:lnTo>
                  <a:pt x="187" y="248"/>
                </a:lnTo>
                <a:lnTo>
                  <a:pt x="178" y="252"/>
                </a:lnTo>
                <a:lnTo>
                  <a:pt x="170" y="254"/>
                </a:lnTo>
                <a:lnTo>
                  <a:pt x="162" y="256"/>
                </a:lnTo>
                <a:lnTo>
                  <a:pt x="154" y="257"/>
                </a:lnTo>
                <a:lnTo>
                  <a:pt x="145" y="258"/>
                </a:lnTo>
                <a:lnTo>
                  <a:pt x="137" y="258"/>
                </a:lnTo>
                <a:lnTo>
                  <a:pt x="128" y="257"/>
                </a:lnTo>
                <a:lnTo>
                  <a:pt x="119" y="256"/>
                </a:lnTo>
                <a:lnTo>
                  <a:pt x="111" y="254"/>
                </a:lnTo>
                <a:lnTo>
                  <a:pt x="103" y="252"/>
                </a:lnTo>
                <a:lnTo>
                  <a:pt x="96" y="248"/>
                </a:lnTo>
                <a:lnTo>
                  <a:pt x="87" y="244"/>
                </a:lnTo>
                <a:lnTo>
                  <a:pt x="81" y="240"/>
                </a:lnTo>
                <a:lnTo>
                  <a:pt x="73" y="236"/>
                </a:lnTo>
                <a:lnTo>
                  <a:pt x="67" y="230"/>
                </a:lnTo>
                <a:lnTo>
                  <a:pt x="60" y="224"/>
                </a:lnTo>
                <a:lnTo>
                  <a:pt x="51" y="213"/>
                </a:lnTo>
                <a:lnTo>
                  <a:pt x="42" y="201"/>
                </a:lnTo>
                <a:lnTo>
                  <a:pt x="36" y="188"/>
                </a:lnTo>
                <a:lnTo>
                  <a:pt x="31" y="175"/>
                </a:lnTo>
                <a:lnTo>
                  <a:pt x="28" y="161"/>
                </a:lnTo>
                <a:lnTo>
                  <a:pt x="26" y="147"/>
                </a:lnTo>
                <a:lnTo>
                  <a:pt x="27" y="133"/>
                </a:lnTo>
                <a:lnTo>
                  <a:pt x="29" y="120"/>
                </a:lnTo>
                <a:lnTo>
                  <a:pt x="75" y="174"/>
                </a:lnTo>
                <a:lnTo>
                  <a:pt x="80" y="178"/>
                </a:lnTo>
                <a:lnTo>
                  <a:pt x="85" y="179"/>
                </a:lnTo>
                <a:lnTo>
                  <a:pt x="167" y="179"/>
                </a:lnTo>
                <a:lnTo>
                  <a:pt x="171" y="178"/>
                </a:lnTo>
                <a:lnTo>
                  <a:pt x="175" y="174"/>
                </a:lnTo>
                <a:lnTo>
                  <a:pt x="178" y="171"/>
                </a:lnTo>
                <a:lnTo>
                  <a:pt x="180" y="166"/>
                </a:lnTo>
                <a:lnTo>
                  <a:pt x="180" y="85"/>
                </a:lnTo>
                <a:lnTo>
                  <a:pt x="178" y="82"/>
                </a:lnTo>
                <a:lnTo>
                  <a:pt x="177" y="80"/>
                </a:lnTo>
                <a:lnTo>
                  <a:pt x="176" y="77"/>
                </a:lnTo>
                <a:lnTo>
                  <a:pt x="174" y="74"/>
                </a:lnTo>
                <a:lnTo>
                  <a:pt x="119" y="28"/>
                </a:lnTo>
                <a:lnTo>
                  <a:pt x="133" y="26"/>
                </a:lnTo>
                <a:lnTo>
                  <a:pt x="147" y="26"/>
                </a:lnTo>
                <a:lnTo>
                  <a:pt x="161" y="27"/>
                </a:lnTo>
                <a:lnTo>
                  <a:pt x="175" y="30"/>
                </a:lnTo>
                <a:lnTo>
                  <a:pt x="188" y="36"/>
                </a:lnTo>
                <a:lnTo>
                  <a:pt x="201" y="42"/>
                </a:lnTo>
                <a:lnTo>
                  <a:pt x="213" y="50"/>
                </a:lnTo>
                <a:lnTo>
                  <a:pt x="224" y="59"/>
                </a:lnTo>
                <a:lnTo>
                  <a:pt x="230" y="66"/>
                </a:lnTo>
                <a:lnTo>
                  <a:pt x="235" y="72"/>
                </a:lnTo>
                <a:lnTo>
                  <a:pt x="240" y="80"/>
                </a:lnTo>
                <a:lnTo>
                  <a:pt x="244" y="87"/>
                </a:lnTo>
                <a:lnTo>
                  <a:pt x="248" y="95"/>
                </a:lnTo>
                <a:lnTo>
                  <a:pt x="251" y="102"/>
                </a:lnTo>
                <a:lnTo>
                  <a:pt x="254" y="111"/>
                </a:lnTo>
                <a:lnTo>
                  <a:pt x="256" y="120"/>
                </a:lnTo>
                <a:lnTo>
                  <a:pt x="257" y="127"/>
                </a:lnTo>
                <a:lnTo>
                  <a:pt x="258" y="136"/>
                </a:lnTo>
                <a:lnTo>
                  <a:pt x="258" y="144"/>
                </a:lnTo>
                <a:lnTo>
                  <a:pt x="257" y="153"/>
                </a:lnTo>
                <a:lnTo>
                  <a:pt x="256" y="161"/>
                </a:lnTo>
                <a:lnTo>
                  <a:pt x="254" y="170"/>
                </a:lnTo>
                <a:lnTo>
                  <a:pt x="251" y="179"/>
                </a:lnTo>
                <a:lnTo>
                  <a:pt x="248" y="187"/>
                </a:lnTo>
                <a:lnTo>
                  <a:pt x="247" y="190"/>
                </a:lnTo>
                <a:lnTo>
                  <a:pt x="247" y="194"/>
                </a:lnTo>
                <a:lnTo>
                  <a:pt x="249" y="198"/>
                </a:lnTo>
                <a:lnTo>
                  <a:pt x="251" y="201"/>
                </a:lnTo>
                <a:lnTo>
                  <a:pt x="362" y="312"/>
                </a:lnTo>
                <a:lnTo>
                  <a:pt x="312" y="361"/>
                </a:lnTo>
                <a:lnTo>
                  <a:pt x="201" y="251"/>
                </a:lnTo>
                <a:close/>
                <a:moveTo>
                  <a:pt x="719" y="518"/>
                </a:moveTo>
                <a:lnTo>
                  <a:pt x="711" y="511"/>
                </a:lnTo>
                <a:lnTo>
                  <a:pt x="703" y="505"/>
                </a:lnTo>
                <a:lnTo>
                  <a:pt x="695" y="500"/>
                </a:lnTo>
                <a:lnTo>
                  <a:pt x="686" y="494"/>
                </a:lnTo>
                <a:lnTo>
                  <a:pt x="678" y="490"/>
                </a:lnTo>
                <a:lnTo>
                  <a:pt x="669" y="486"/>
                </a:lnTo>
                <a:lnTo>
                  <a:pt x="659" y="482"/>
                </a:lnTo>
                <a:lnTo>
                  <a:pt x="650" y="480"/>
                </a:lnTo>
                <a:lnTo>
                  <a:pt x="640" y="478"/>
                </a:lnTo>
                <a:lnTo>
                  <a:pt x="630" y="477"/>
                </a:lnTo>
                <a:lnTo>
                  <a:pt x="621" y="477"/>
                </a:lnTo>
                <a:lnTo>
                  <a:pt x="611" y="477"/>
                </a:lnTo>
                <a:lnTo>
                  <a:pt x="601" y="478"/>
                </a:lnTo>
                <a:lnTo>
                  <a:pt x="592" y="479"/>
                </a:lnTo>
                <a:lnTo>
                  <a:pt x="581" y="482"/>
                </a:lnTo>
                <a:lnTo>
                  <a:pt x="571" y="485"/>
                </a:lnTo>
                <a:lnTo>
                  <a:pt x="466" y="380"/>
                </a:lnTo>
                <a:lnTo>
                  <a:pt x="571" y="275"/>
                </a:lnTo>
                <a:lnTo>
                  <a:pt x="583" y="278"/>
                </a:lnTo>
                <a:lnTo>
                  <a:pt x="595" y="281"/>
                </a:lnTo>
                <a:lnTo>
                  <a:pt x="607" y="282"/>
                </a:lnTo>
                <a:lnTo>
                  <a:pt x="619" y="283"/>
                </a:lnTo>
                <a:lnTo>
                  <a:pt x="633" y="282"/>
                </a:lnTo>
                <a:lnTo>
                  <a:pt x="647" y="280"/>
                </a:lnTo>
                <a:lnTo>
                  <a:pt x="661" y="276"/>
                </a:lnTo>
                <a:lnTo>
                  <a:pt x="673" y="272"/>
                </a:lnTo>
                <a:lnTo>
                  <a:pt x="685" y="267"/>
                </a:lnTo>
                <a:lnTo>
                  <a:pt x="697" y="259"/>
                </a:lnTo>
                <a:lnTo>
                  <a:pt x="708" y="252"/>
                </a:lnTo>
                <a:lnTo>
                  <a:pt x="719" y="242"/>
                </a:lnTo>
                <a:lnTo>
                  <a:pt x="726" y="233"/>
                </a:lnTo>
                <a:lnTo>
                  <a:pt x="732" y="225"/>
                </a:lnTo>
                <a:lnTo>
                  <a:pt x="739" y="216"/>
                </a:lnTo>
                <a:lnTo>
                  <a:pt x="744" y="208"/>
                </a:lnTo>
                <a:lnTo>
                  <a:pt x="749" y="198"/>
                </a:lnTo>
                <a:lnTo>
                  <a:pt x="752" y="188"/>
                </a:lnTo>
                <a:lnTo>
                  <a:pt x="755" y="179"/>
                </a:lnTo>
                <a:lnTo>
                  <a:pt x="757" y="169"/>
                </a:lnTo>
                <a:lnTo>
                  <a:pt x="759" y="159"/>
                </a:lnTo>
                <a:lnTo>
                  <a:pt x="760" y="150"/>
                </a:lnTo>
                <a:lnTo>
                  <a:pt x="760" y="139"/>
                </a:lnTo>
                <a:lnTo>
                  <a:pt x="759" y="129"/>
                </a:lnTo>
                <a:lnTo>
                  <a:pt x="758" y="118"/>
                </a:lnTo>
                <a:lnTo>
                  <a:pt x="756" y="109"/>
                </a:lnTo>
                <a:lnTo>
                  <a:pt x="753" y="99"/>
                </a:lnTo>
                <a:lnTo>
                  <a:pt x="749" y="89"/>
                </a:lnTo>
                <a:lnTo>
                  <a:pt x="747" y="86"/>
                </a:lnTo>
                <a:lnTo>
                  <a:pt x="745" y="84"/>
                </a:lnTo>
                <a:lnTo>
                  <a:pt x="742" y="82"/>
                </a:lnTo>
                <a:lnTo>
                  <a:pt x="739" y="81"/>
                </a:lnTo>
                <a:lnTo>
                  <a:pt x="736" y="81"/>
                </a:lnTo>
                <a:lnTo>
                  <a:pt x="732" y="82"/>
                </a:lnTo>
                <a:lnTo>
                  <a:pt x="729" y="83"/>
                </a:lnTo>
                <a:lnTo>
                  <a:pt x="727" y="85"/>
                </a:lnTo>
                <a:lnTo>
                  <a:pt x="670" y="153"/>
                </a:lnTo>
                <a:lnTo>
                  <a:pt x="612" y="153"/>
                </a:lnTo>
                <a:lnTo>
                  <a:pt x="612" y="91"/>
                </a:lnTo>
                <a:lnTo>
                  <a:pt x="678" y="33"/>
                </a:lnTo>
                <a:lnTo>
                  <a:pt x="680" y="30"/>
                </a:lnTo>
                <a:lnTo>
                  <a:pt x="681" y="27"/>
                </a:lnTo>
                <a:lnTo>
                  <a:pt x="682" y="25"/>
                </a:lnTo>
                <a:lnTo>
                  <a:pt x="682" y="22"/>
                </a:lnTo>
                <a:lnTo>
                  <a:pt x="681" y="18"/>
                </a:lnTo>
                <a:lnTo>
                  <a:pt x="679" y="15"/>
                </a:lnTo>
                <a:lnTo>
                  <a:pt x="677" y="13"/>
                </a:lnTo>
                <a:lnTo>
                  <a:pt x="674" y="11"/>
                </a:lnTo>
                <a:lnTo>
                  <a:pt x="661" y="7"/>
                </a:lnTo>
                <a:lnTo>
                  <a:pt x="647" y="3"/>
                </a:lnTo>
                <a:lnTo>
                  <a:pt x="633" y="0"/>
                </a:lnTo>
                <a:lnTo>
                  <a:pt x="619" y="0"/>
                </a:lnTo>
                <a:lnTo>
                  <a:pt x="605" y="0"/>
                </a:lnTo>
                <a:lnTo>
                  <a:pt x="591" y="3"/>
                </a:lnTo>
                <a:lnTo>
                  <a:pt x="578" y="6"/>
                </a:lnTo>
                <a:lnTo>
                  <a:pt x="565" y="11"/>
                </a:lnTo>
                <a:lnTo>
                  <a:pt x="552" y="16"/>
                </a:lnTo>
                <a:lnTo>
                  <a:pt x="540" y="24"/>
                </a:lnTo>
                <a:lnTo>
                  <a:pt x="530" y="33"/>
                </a:lnTo>
                <a:lnTo>
                  <a:pt x="519" y="42"/>
                </a:lnTo>
                <a:lnTo>
                  <a:pt x="512" y="50"/>
                </a:lnTo>
                <a:lnTo>
                  <a:pt x="506" y="57"/>
                </a:lnTo>
                <a:lnTo>
                  <a:pt x="499" y="65"/>
                </a:lnTo>
                <a:lnTo>
                  <a:pt x="495" y="73"/>
                </a:lnTo>
                <a:lnTo>
                  <a:pt x="491" y="82"/>
                </a:lnTo>
                <a:lnTo>
                  <a:pt x="487" y="92"/>
                </a:lnTo>
                <a:lnTo>
                  <a:pt x="483" y="101"/>
                </a:lnTo>
                <a:lnTo>
                  <a:pt x="481" y="110"/>
                </a:lnTo>
                <a:lnTo>
                  <a:pt x="479" y="120"/>
                </a:lnTo>
                <a:lnTo>
                  <a:pt x="478" y="129"/>
                </a:lnTo>
                <a:lnTo>
                  <a:pt x="478" y="140"/>
                </a:lnTo>
                <a:lnTo>
                  <a:pt x="478" y="150"/>
                </a:lnTo>
                <a:lnTo>
                  <a:pt x="479" y="159"/>
                </a:lnTo>
                <a:lnTo>
                  <a:pt x="480" y="169"/>
                </a:lnTo>
                <a:lnTo>
                  <a:pt x="482" y="179"/>
                </a:lnTo>
                <a:lnTo>
                  <a:pt x="486" y="188"/>
                </a:lnTo>
                <a:lnTo>
                  <a:pt x="380" y="293"/>
                </a:lnTo>
                <a:lnTo>
                  <a:pt x="275" y="188"/>
                </a:lnTo>
                <a:lnTo>
                  <a:pt x="278" y="179"/>
                </a:lnTo>
                <a:lnTo>
                  <a:pt x="280" y="169"/>
                </a:lnTo>
                <a:lnTo>
                  <a:pt x="282" y="159"/>
                </a:lnTo>
                <a:lnTo>
                  <a:pt x="283" y="150"/>
                </a:lnTo>
                <a:lnTo>
                  <a:pt x="283" y="140"/>
                </a:lnTo>
                <a:lnTo>
                  <a:pt x="283" y="129"/>
                </a:lnTo>
                <a:lnTo>
                  <a:pt x="282" y="120"/>
                </a:lnTo>
                <a:lnTo>
                  <a:pt x="279" y="110"/>
                </a:lnTo>
                <a:lnTo>
                  <a:pt x="277" y="101"/>
                </a:lnTo>
                <a:lnTo>
                  <a:pt x="274" y="92"/>
                </a:lnTo>
                <a:lnTo>
                  <a:pt x="270" y="82"/>
                </a:lnTo>
                <a:lnTo>
                  <a:pt x="265" y="73"/>
                </a:lnTo>
                <a:lnTo>
                  <a:pt x="261" y="65"/>
                </a:lnTo>
                <a:lnTo>
                  <a:pt x="255" y="57"/>
                </a:lnTo>
                <a:lnTo>
                  <a:pt x="248" y="50"/>
                </a:lnTo>
                <a:lnTo>
                  <a:pt x="242" y="42"/>
                </a:lnTo>
                <a:lnTo>
                  <a:pt x="234" y="35"/>
                </a:lnTo>
                <a:lnTo>
                  <a:pt x="226" y="28"/>
                </a:lnTo>
                <a:lnTo>
                  <a:pt x="217" y="22"/>
                </a:lnTo>
                <a:lnTo>
                  <a:pt x="209" y="16"/>
                </a:lnTo>
                <a:lnTo>
                  <a:pt x="199" y="12"/>
                </a:lnTo>
                <a:lnTo>
                  <a:pt x="189" y="9"/>
                </a:lnTo>
                <a:lnTo>
                  <a:pt x="180" y="6"/>
                </a:lnTo>
                <a:lnTo>
                  <a:pt x="170" y="4"/>
                </a:lnTo>
                <a:lnTo>
                  <a:pt x="160" y="1"/>
                </a:lnTo>
                <a:lnTo>
                  <a:pt x="149" y="0"/>
                </a:lnTo>
                <a:lnTo>
                  <a:pt x="140" y="0"/>
                </a:lnTo>
                <a:lnTo>
                  <a:pt x="130" y="1"/>
                </a:lnTo>
                <a:lnTo>
                  <a:pt x="119" y="3"/>
                </a:lnTo>
                <a:lnTo>
                  <a:pt x="110" y="5"/>
                </a:lnTo>
                <a:lnTo>
                  <a:pt x="99" y="8"/>
                </a:lnTo>
                <a:lnTo>
                  <a:pt x="89" y="11"/>
                </a:lnTo>
                <a:lnTo>
                  <a:pt x="86" y="13"/>
                </a:lnTo>
                <a:lnTo>
                  <a:pt x="84" y="15"/>
                </a:lnTo>
                <a:lnTo>
                  <a:pt x="83" y="19"/>
                </a:lnTo>
                <a:lnTo>
                  <a:pt x="82" y="22"/>
                </a:lnTo>
                <a:lnTo>
                  <a:pt x="82" y="25"/>
                </a:lnTo>
                <a:lnTo>
                  <a:pt x="82" y="27"/>
                </a:lnTo>
                <a:lnTo>
                  <a:pt x="84" y="30"/>
                </a:lnTo>
                <a:lnTo>
                  <a:pt x="86" y="33"/>
                </a:lnTo>
                <a:lnTo>
                  <a:pt x="154" y="91"/>
                </a:lnTo>
                <a:lnTo>
                  <a:pt x="154" y="153"/>
                </a:lnTo>
                <a:lnTo>
                  <a:pt x="91" y="153"/>
                </a:lnTo>
                <a:lnTo>
                  <a:pt x="34" y="85"/>
                </a:lnTo>
                <a:lnTo>
                  <a:pt x="31" y="83"/>
                </a:lnTo>
                <a:lnTo>
                  <a:pt x="28" y="82"/>
                </a:lnTo>
                <a:lnTo>
                  <a:pt x="25" y="81"/>
                </a:lnTo>
                <a:lnTo>
                  <a:pt x="22" y="81"/>
                </a:lnTo>
                <a:lnTo>
                  <a:pt x="18" y="82"/>
                </a:lnTo>
                <a:lnTo>
                  <a:pt x="16" y="84"/>
                </a:lnTo>
                <a:lnTo>
                  <a:pt x="13" y="86"/>
                </a:lnTo>
                <a:lnTo>
                  <a:pt x="12" y="89"/>
                </a:lnTo>
                <a:lnTo>
                  <a:pt x="8" y="99"/>
                </a:lnTo>
                <a:lnTo>
                  <a:pt x="6" y="109"/>
                </a:lnTo>
                <a:lnTo>
                  <a:pt x="3" y="120"/>
                </a:lnTo>
                <a:lnTo>
                  <a:pt x="1" y="129"/>
                </a:lnTo>
                <a:lnTo>
                  <a:pt x="1" y="140"/>
                </a:lnTo>
                <a:lnTo>
                  <a:pt x="1" y="150"/>
                </a:lnTo>
                <a:lnTo>
                  <a:pt x="1" y="160"/>
                </a:lnTo>
                <a:lnTo>
                  <a:pt x="3" y="170"/>
                </a:lnTo>
                <a:lnTo>
                  <a:pt x="6" y="181"/>
                </a:lnTo>
                <a:lnTo>
                  <a:pt x="9" y="190"/>
                </a:lnTo>
                <a:lnTo>
                  <a:pt x="13" y="200"/>
                </a:lnTo>
                <a:lnTo>
                  <a:pt x="17" y="209"/>
                </a:lnTo>
                <a:lnTo>
                  <a:pt x="23" y="218"/>
                </a:lnTo>
                <a:lnTo>
                  <a:pt x="28" y="227"/>
                </a:lnTo>
                <a:lnTo>
                  <a:pt x="35" y="236"/>
                </a:lnTo>
                <a:lnTo>
                  <a:pt x="42" y="243"/>
                </a:lnTo>
                <a:lnTo>
                  <a:pt x="50" y="249"/>
                </a:lnTo>
                <a:lnTo>
                  <a:pt x="57" y="256"/>
                </a:lnTo>
                <a:lnTo>
                  <a:pt x="66" y="261"/>
                </a:lnTo>
                <a:lnTo>
                  <a:pt x="74" y="267"/>
                </a:lnTo>
                <a:lnTo>
                  <a:pt x="83" y="271"/>
                </a:lnTo>
                <a:lnTo>
                  <a:pt x="91" y="275"/>
                </a:lnTo>
                <a:lnTo>
                  <a:pt x="101" y="278"/>
                </a:lnTo>
                <a:lnTo>
                  <a:pt x="111" y="281"/>
                </a:lnTo>
                <a:lnTo>
                  <a:pt x="120" y="282"/>
                </a:lnTo>
                <a:lnTo>
                  <a:pt x="130" y="283"/>
                </a:lnTo>
                <a:lnTo>
                  <a:pt x="140" y="284"/>
                </a:lnTo>
                <a:lnTo>
                  <a:pt x="149" y="284"/>
                </a:lnTo>
                <a:lnTo>
                  <a:pt x="159" y="283"/>
                </a:lnTo>
                <a:lnTo>
                  <a:pt x="170" y="281"/>
                </a:lnTo>
                <a:lnTo>
                  <a:pt x="180" y="278"/>
                </a:lnTo>
                <a:lnTo>
                  <a:pt x="189" y="275"/>
                </a:lnTo>
                <a:lnTo>
                  <a:pt x="294" y="380"/>
                </a:lnTo>
                <a:lnTo>
                  <a:pt x="189" y="485"/>
                </a:lnTo>
                <a:lnTo>
                  <a:pt x="177" y="481"/>
                </a:lnTo>
                <a:lnTo>
                  <a:pt x="166" y="479"/>
                </a:lnTo>
                <a:lnTo>
                  <a:pt x="154" y="478"/>
                </a:lnTo>
                <a:lnTo>
                  <a:pt x="142" y="477"/>
                </a:lnTo>
                <a:lnTo>
                  <a:pt x="128" y="478"/>
                </a:lnTo>
                <a:lnTo>
                  <a:pt x="114" y="480"/>
                </a:lnTo>
                <a:lnTo>
                  <a:pt x="101" y="484"/>
                </a:lnTo>
                <a:lnTo>
                  <a:pt x="88" y="488"/>
                </a:lnTo>
                <a:lnTo>
                  <a:pt x="75" y="494"/>
                </a:lnTo>
                <a:lnTo>
                  <a:pt x="64" y="501"/>
                </a:lnTo>
                <a:lnTo>
                  <a:pt x="53" y="509"/>
                </a:lnTo>
                <a:lnTo>
                  <a:pt x="42" y="518"/>
                </a:lnTo>
                <a:lnTo>
                  <a:pt x="35" y="526"/>
                </a:lnTo>
                <a:lnTo>
                  <a:pt x="28" y="535"/>
                </a:lnTo>
                <a:lnTo>
                  <a:pt x="22" y="544"/>
                </a:lnTo>
                <a:lnTo>
                  <a:pt x="17" y="552"/>
                </a:lnTo>
                <a:lnTo>
                  <a:pt x="12" y="562"/>
                </a:lnTo>
                <a:lnTo>
                  <a:pt x="9" y="572"/>
                </a:lnTo>
                <a:lnTo>
                  <a:pt x="6" y="581"/>
                </a:lnTo>
                <a:lnTo>
                  <a:pt x="3" y="592"/>
                </a:lnTo>
                <a:lnTo>
                  <a:pt x="1" y="602"/>
                </a:lnTo>
                <a:lnTo>
                  <a:pt x="1" y="612"/>
                </a:lnTo>
                <a:lnTo>
                  <a:pt x="0" y="622"/>
                </a:lnTo>
                <a:lnTo>
                  <a:pt x="1" y="633"/>
                </a:lnTo>
                <a:lnTo>
                  <a:pt x="2" y="642"/>
                </a:lnTo>
                <a:lnTo>
                  <a:pt x="6" y="653"/>
                </a:lnTo>
                <a:lnTo>
                  <a:pt x="8" y="663"/>
                </a:lnTo>
                <a:lnTo>
                  <a:pt x="12" y="674"/>
                </a:lnTo>
                <a:lnTo>
                  <a:pt x="13" y="676"/>
                </a:lnTo>
                <a:lnTo>
                  <a:pt x="16" y="678"/>
                </a:lnTo>
                <a:lnTo>
                  <a:pt x="18" y="680"/>
                </a:lnTo>
                <a:lnTo>
                  <a:pt x="22" y="681"/>
                </a:lnTo>
                <a:lnTo>
                  <a:pt x="25" y="681"/>
                </a:lnTo>
                <a:lnTo>
                  <a:pt x="28" y="681"/>
                </a:lnTo>
                <a:lnTo>
                  <a:pt x="30" y="679"/>
                </a:lnTo>
                <a:lnTo>
                  <a:pt x="34" y="677"/>
                </a:lnTo>
                <a:lnTo>
                  <a:pt x="90" y="611"/>
                </a:lnTo>
                <a:lnTo>
                  <a:pt x="154" y="611"/>
                </a:lnTo>
                <a:lnTo>
                  <a:pt x="154" y="669"/>
                </a:lnTo>
                <a:lnTo>
                  <a:pt x="86" y="727"/>
                </a:lnTo>
                <a:lnTo>
                  <a:pt x="84" y="729"/>
                </a:lnTo>
                <a:lnTo>
                  <a:pt x="82" y="733"/>
                </a:lnTo>
                <a:lnTo>
                  <a:pt x="82" y="735"/>
                </a:lnTo>
                <a:lnTo>
                  <a:pt x="82" y="738"/>
                </a:lnTo>
                <a:lnTo>
                  <a:pt x="83" y="742"/>
                </a:lnTo>
                <a:lnTo>
                  <a:pt x="84" y="744"/>
                </a:lnTo>
                <a:lnTo>
                  <a:pt x="86" y="747"/>
                </a:lnTo>
                <a:lnTo>
                  <a:pt x="89" y="749"/>
                </a:lnTo>
                <a:lnTo>
                  <a:pt x="102" y="753"/>
                </a:lnTo>
                <a:lnTo>
                  <a:pt x="116" y="757"/>
                </a:lnTo>
                <a:lnTo>
                  <a:pt x="130" y="759"/>
                </a:lnTo>
                <a:lnTo>
                  <a:pt x="144" y="759"/>
                </a:lnTo>
                <a:lnTo>
                  <a:pt x="144" y="759"/>
                </a:lnTo>
                <a:lnTo>
                  <a:pt x="158" y="759"/>
                </a:lnTo>
                <a:lnTo>
                  <a:pt x="171" y="757"/>
                </a:lnTo>
                <a:lnTo>
                  <a:pt x="185" y="754"/>
                </a:lnTo>
                <a:lnTo>
                  <a:pt x="198" y="749"/>
                </a:lnTo>
                <a:lnTo>
                  <a:pt x="210" y="743"/>
                </a:lnTo>
                <a:lnTo>
                  <a:pt x="221" y="736"/>
                </a:lnTo>
                <a:lnTo>
                  <a:pt x="232" y="727"/>
                </a:lnTo>
                <a:lnTo>
                  <a:pt x="243" y="718"/>
                </a:lnTo>
                <a:lnTo>
                  <a:pt x="249" y="710"/>
                </a:lnTo>
                <a:lnTo>
                  <a:pt x="256" y="703"/>
                </a:lnTo>
                <a:lnTo>
                  <a:pt x="261" y="695"/>
                </a:lnTo>
                <a:lnTo>
                  <a:pt x="266" y="686"/>
                </a:lnTo>
                <a:lnTo>
                  <a:pt x="271" y="678"/>
                </a:lnTo>
                <a:lnTo>
                  <a:pt x="275" y="668"/>
                </a:lnTo>
                <a:lnTo>
                  <a:pt x="278" y="660"/>
                </a:lnTo>
                <a:lnTo>
                  <a:pt x="280" y="650"/>
                </a:lnTo>
                <a:lnTo>
                  <a:pt x="282" y="640"/>
                </a:lnTo>
                <a:lnTo>
                  <a:pt x="283" y="631"/>
                </a:lnTo>
                <a:lnTo>
                  <a:pt x="284" y="621"/>
                </a:lnTo>
                <a:lnTo>
                  <a:pt x="283" y="611"/>
                </a:lnTo>
                <a:lnTo>
                  <a:pt x="283" y="602"/>
                </a:lnTo>
                <a:lnTo>
                  <a:pt x="280" y="591"/>
                </a:lnTo>
                <a:lnTo>
                  <a:pt x="278" y="581"/>
                </a:lnTo>
                <a:lnTo>
                  <a:pt x="275" y="572"/>
                </a:lnTo>
                <a:lnTo>
                  <a:pt x="380" y="466"/>
                </a:lnTo>
                <a:lnTo>
                  <a:pt x="486" y="572"/>
                </a:lnTo>
                <a:lnTo>
                  <a:pt x="482" y="581"/>
                </a:lnTo>
                <a:lnTo>
                  <a:pt x="480" y="591"/>
                </a:lnTo>
                <a:lnTo>
                  <a:pt x="479" y="601"/>
                </a:lnTo>
                <a:lnTo>
                  <a:pt x="478" y="610"/>
                </a:lnTo>
                <a:lnTo>
                  <a:pt x="478" y="620"/>
                </a:lnTo>
                <a:lnTo>
                  <a:pt x="478" y="631"/>
                </a:lnTo>
                <a:lnTo>
                  <a:pt x="479" y="640"/>
                </a:lnTo>
                <a:lnTo>
                  <a:pt x="481" y="650"/>
                </a:lnTo>
                <a:lnTo>
                  <a:pt x="483" y="659"/>
                </a:lnTo>
                <a:lnTo>
                  <a:pt x="487" y="668"/>
                </a:lnTo>
                <a:lnTo>
                  <a:pt x="491" y="678"/>
                </a:lnTo>
                <a:lnTo>
                  <a:pt x="495" y="686"/>
                </a:lnTo>
                <a:lnTo>
                  <a:pt x="501" y="695"/>
                </a:lnTo>
                <a:lnTo>
                  <a:pt x="506" y="703"/>
                </a:lnTo>
                <a:lnTo>
                  <a:pt x="512" y="710"/>
                </a:lnTo>
                <a:lnTo>
                  <a:pt x="519" y="718"/>
                </a:lnTo>
                <a:lnTo>
                  <a:pt x="530" y="727"/>
                </a:lnTo>
                <a:lnTo>
                  <a:pt x="541" y="736"/>
                </a:lnTo>
                <a:lnTo>
                  <a:pt x="553" y="743"/>
                </a:lnTo>
                <a:lnTo>
                  <a:pt x="565" y="749"/>
                </a:lnTo>
                <a:lnTo>
                  <a:pt x="578" y="754"/>
                </a:lnTo>
                <a:lnTo>
                  <a:pt x="592" y="757"/>
                </a:lnTo>
                <a:lnTo>
                  <a:pt x="605" y="759"/>
                </a:lnTo>
                <a:lnTo>
                  <a:pt x="619" y="759"/>
                </a:lnTo>
                <a:lnTo>
                  <a:pt x="633" y="759"/>
                </a:lnTo>
                <a:lnTo>
                  <a:pt x="647" y="757"/>
                </a:lnTo>
                <a:lnTo>
                  <a:pt x="661" y="753"/>
                </a:lnTo>
                <a:lnTo>
                  <a:pt x="674" y="749"/>
                </a:lnTo>
                <a:lnTo>
                  <a:pt x="677" y="747"/>
                </a:lnTo>
                <a:lnTo>
                  <a:pt x="679" y="744"/>
                </a:lnTo>
                <a:lnTo>
                  <a:pt x="681" y="742"/>
                </a:lnTo>
                <a:lnTo>
                  <a:pt x="682" y="738"/>
                </a:lnTo>
                <a:lnTo>
                  <a:pt x="682" y="735"/>
                </a:lnTo>
                <a:lnTo>
                  <a:pt x="681" y="733"/>
                </a:lnTo>
                <a:lnTo>
                  <a:pt x="680" y="729"/>
                </a:lnTo>
                <a:lnTo>
                  <a:pt x="678" y="727"/>
                </a:lnTo>
                <a:lnTo>
                  <a:pt x="612" y="669"/>
                </a:lnTo>
                <a:lnTo>
                  <a:pt x="612" y="611"/>
                </a:lnTo>
                <a:lnTo>
                  <a:pt x="670" y="611"/>
                </a:lnTo>
                <a:lnTo>
                  <a:pt x="727" y="677"/>
                </a:lnTo>
                <a:lnTo>
                  <a:pt x="730" y="679"/>
                </a:lnTo>
                <a:lnTo>
                  <a:pt x="732" y="681"/>
                </a:lnTo>
                <a:lnTo>
                  <a:pt x="736" y="681"/>
                </a:lnTo>
                <a:lnTo>
                  <a:pt x="739" y="681"/>
                </a:lnTo>
                <a:lnTo>
                  <a:pt x="742" y="680"/>
                </a:lnTo>
                <a:lnTo>
                  <a:pt x="745" y="678"/>
                </a:lnTo>
                <a:lnTo>
                  <a:pt x="747" y="676"/>
                </a:lnTo>
                <a:lnTo>
                  <a:pt x="749" y="674"/>
                </a:lnTo>
                <a:lnTo>
                  <a:pt x="753" y="663"/>
                </a:lnTo>
                <a:lnTo>
                  <a:pt x="756" y="653"/>
                </a:lnTo>
                <a:lnTo>
                  <a:pt x="758" y="642"/>
                </a:lnTo>
                <a:lnTo>
                  <a:pt x="759" y="633"/>
                </a:lnTo>
                <a:lnTo>
                  <a:pt x="760" y="622"/>
                </a:lnTo>
                <a:lnTo>
                  <a:pt x="760" y="612"/>
                </a:lnTo>
                <a:lnTo>
                  <a:pt x="759" y="602"/>
                </a:lnTo>
                <a:lnTo>
                  <a:pt x="757" y="592"/>
                </a:lnTo>
                <a:lnTo>
                  <a:pt x="755" y="581"/>
                </a:lnTo>
                <a:lnTo>
                  <a:pt x="752" y="572"/>
                </a:lnTo>
                <a:lnTo>
                  <a:pt x="749" y="562"/>
                </a:lnTo>
                <a:lnTo>
                  <a:pt x="744" y="552"/>
                </a:lnTo>
                <a:lnTo>
                  <a:pt x="739" y="544"/>
                </a:lnTo>
                <a:lnTo>
                  <a:pt x="732" y="535"/>
                </a:lnTo>
                <a:lnTo>
                  <a:pt x="726" y="526"/>
                </a:lnTo>
                <a:lnTo>
                  <a:pt x="719" y="51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59"/>
          <p:cNvSpPr/>
          <p:nvPr/>
        </p:nvSpPr>
        <p:spPr>
          <a:xfrm>
            <a:off x="8283600" y="2346120"/>
            <a:ext cx="1681560" cy="521640"/>
          </a:xfrm>
          <a:prstGeom prst="roundRect">
            <a:avLst>
              <a:gd name="adj" fmla="val 50000"/>
            </a:avLst>
          </a:prstGeom>
          <a:solidFill>
            <a:srgbClr val="22336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60"/>
          <p:cNvSpPr/>
          <p:nvPr/>
        </p:nvSpPr>
        <p:spPr>
          <a:xfrm>
            <a:off x="8820000" y="2383560"/>
            <a:ext cx="1028160" cy="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BUSINESS CASE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7" name="CustomShape 61"/>
          <p:cNvSpPr/>
          <p:nvPr/>
        </p:nvSpPr>
        <p:spPr>
          <a:xfrm>
            <a:off x="8363520" y="2409120"/>
            <a:ext cx="391320" cy="391320"/>
          </a:xfrm>
          <a:prstGeom prst="ellipse">
            <a:avLst/>
          </a:prstGeom>
          <a:solidFill>
            <a:srgbClr val="DC710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18" name="Group 62"/>
          <p:cNvGrpSpPr/>
          <p:nvPr/>
        </p:nvGrpSpPr>
        <p:grpSpPr>
          <a:xfrm>
            <a:off x="8452800" y="2498040"/>
            <a:ext cx="212400" cy="213840"/>
            <a:chOff x="8452800" y="2498040"/>
            <a:chExt cx="212400" cy="213840"/>
          </a:xfrm>
        </p:grpSpPr>
        <p:sp>
          <p:nvSpPr>
            <p:cNvPr id="219" name="CustomShape 63"/>
            <p:cNvSpPr/>
            <p:nvPr/>
          </p:nvSpPr>
          <p:spPr>
            <a:xfrm>
              <a:off x="8452800" y="2569680"/>
              <a:ext cx="212400" cy="142200"/>
            </a:xfrm>
            <a:custGeom>
              <a:avLst/>
              <a:gdLst/>
              <a:ahLst/>
              <a:cxnLst/>
              <a:rect l="l" t="t" r="r" b="b"/>
              <a:pathLst>
                <a:path w="903" h="601">
                  <a:moveTo>
                    <a:pt x="722" y="571"/>
                  </a:moveTo>
                  <a:lnTo>
                    <a:pt x="722" y="30"/>
                  </a:lnTo>
                  <a:lnTo>
                    <a:pt x="812" y="30"/>
                  </a:lnTo>
                  <a:lnTo>
                    <a:pt x="812" y="571"/>
                  </a:lnTo>
                  <a:lnTo>
                    <a:pt x="722" y="571"/>
                  </a:lnTo>
                  <a:close/>
                  <a:moveTo>
                    <a:pt x="512" y="571"/>
                  </a:moveTo>
                  <a:lnTo>
                    <a:pt x="512" y="300"/>
                  </a:lnTo>
                  <a:lnTo>
                    <a:pt x="602" y="300"/>
                  </a:lnTo>
                  <a:lnTo>
                    <a:pt x="602" y="571"/>
                  </a:lnTo>
                  <a:lnTo>
                    <a:pt x="512" y="571"/>
                  </a:lnTo>
                  <a:close/>
                  <a:moveTo>
                    <a:pt x="301" y="571"/>
                  </a:moveTo>
                  <a:lnTo>
                    <a:pt x="301" y="210"/>
                  </a:lnTo>
                  <a:lnTo>
                    <a:pt x="391" y="210"/>
                  </a:lnTo>
                  <a:lnTo>
                    <a:pt x="391" y="571"/>
                  </a:lnTo>
                  <a:lnTo>
                    <a:pt x="301" y="571"/>
                  </a:lnTo>
                  <a:close/>
                  <a:moveTo>
                    <a:pt x="91" y="571"/>
                  </a:moveTo>
                  <a:lnTo>
                    <a:pt x="91" y="421"/>
                  </a:lnTo>
                  <a:lnTo>
                    <a:pt x="181" y="421"/>
                  </a:lnTo>
                  <a:lnTo>
                    <a:pt x="181" y="571"/>
                  </a:lnTo>
                  <a:lnTo>
                    <a:pt x="91" y="571"/>
                  </a:lnTo>
                  <a:close/>
                  <a:moveTo>
                    <a:pt x="888" y="571"/>
                  </a:moveTo>
                  <a:lnTo>
                    <a:pt x="842" y="571"/>
                  </a:lnTo>
                  <a:lnTo>
                    <a:pt x="842" y="15"/>
                  </a:lnTo>
                  <a:lnTo>
                    <a:pt x="842" y="12"/>
                  </a:lnTo>
                  <a:lnTo>
                    <a:pt x="841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3" y="1"/>
                  </a:lnTo>
                  <a:lnTo>
                    <a:pt x="830" y="0"/>
                  </a:lnTo>
                  <a:lnTo>
                    <a:pt x="827" y="0"/>
                  </a:lnTo>
                  <a:lnTo>
                    <a:pt x="707" y="0"/>
                  </a:lnTo>
                  <a:lnTo>
                    <a:pt x="704" y="0"/>
                  </a:lnTo>
                  <a:lnTo>
                    <a:pt x="702" y="1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4" y="7"/>
                  </a:lnTo>
                  <a:lnTo>
                    <a:pt x="693" y="9"/>
                  </a:lnTo>
                  <a:lnTo>
                    <a:pt x="692" y="12"/>
                  </a:lnTo>
                  <a:lnTo>
                    <a:pt x="692" y="15"/>
                  </a:lnTo>
                  <a:lnTo>
                    <a:pt x="692" y="571"/>
                  </a:lnTo>
                  <a:lnTo>
                    <a:pt x="632" y="571"/>
                  </a:lnTo>
                  <a:lnTo>
                    <a:pt x="632" y="285"/>
                  </a:lnTo>
                  <a:lnTo>
                    <a:pt x="632" y="283"/>
                  </a:lnTo>
                  <a:lnTo>
                    <a:pt x="631" y="280"/>
                  </a:lnTo>
                  <a:lnTo>
                    <a:pt x="630" y="278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2" y="271"/>
                  </a:lnTo>
                  <a:lnTo>
                    <a:pt x="620" y="271"/>
                  </a:lnTo>
                  <a:lnTo>
                    <a:pt x="617" y="270"/>
                  </a:lnTo>
                  <a:lnTo>
                    <a:pt x="497" y="270"/>
                  </a:lnTo>
                  <a:lnTo>
                    <a:pt x="494" y="271"/>
                  </a:lnTo>
                  <a:lnTo>
                    <a:pt x="491" y="271"/>
                  </a:lnTo>
                  <a:lnTo>
                    <a:pt x="488" y="274"/>
                  </a:lnTo>
                  <a:lnTo>
                    <a:pt x="486" y="275"/>
                  </a:lnTo>
                  <a:lnTo>
                    <a:pt x="484" y="278"/>
                  </a:lnTo>
                  <a:lnTo>
                    <a:pt x="483" y="280"/>
                  </a:lnTo>
                  <a:lnTo>
                    <a:pt x="482" y="283"/>
                  </a:lnTo>
                  <a:lnTo>
                    <a:pt x="482" y="285"/>
                  </a:lnTo>
                  <a:lnTo>
                    <a:pt x="482" y="571"/>
                  </a:lnTo>
                  <a:lnTo>
                    <a:pt x="421" y="571"/>
                  </a:lnTo>
                  <a:lnTo>
                    <a:pt x="421" y="195"/>
                  </a:lnTo>
                  <a:lnTo>
                    <a:pt x="421" y="192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4"/>
                  </a:lnTo>
                  <a:lnTo>
                    <a:pt x="412" y="181"/>
                  </a:lnTo>
                  <a:lnTo>
                    <a:pt x="409" y="180"/>
                  </a:lnTo>
                  <a:lnTo>
                    <a:pt x="406" y="180"/>
                  </a:lnTo>
                  <a:lnTo>
                    <a:pt x="286" y="180"/>
                  </a:lnTo>
                  <a:lnTo>
                    <a:pt x="283" y="180"/>
                  </a:lnTo>
                  <a:lnTo>
                    <a:pt x="281" y="181"/>
                  </a:lnTo>
                  <a:lnTo>
                    <a:pt x="277" y="184"/>
                  </a:lnTo>
                  <a:lnTo>
                    <a:pt x="275" y="185"/>
                  </a:lnTo>
                  <a:lnTo>
                    <a:pt x="274" y="187"/>
                  </a:lnTo>
                  <a:lnTo>
                    <a:pt x="272" y="190"/>
                  </a:lnTo>
                  <a:lnTo>
                    <a:pt x="271" y="192"/>
                  </a:lnTo>
                  <a:lnTo>
                    <a:pt x="271" y="195"/>
                  </a:lnTo>
                  <a:lnTo>
                    <a:pt x="271" y="571"/>
                  </a:lnTo>
                  <a:lnTo>
                    <a:pt x="211" y="571"/>
                  </a:lnTo>
                  <a:lnTo>
                    <a:pt x="211" y="406"/>
                  </a:lnTo>
                  <a:lnTo>
                    <a:pt x="211" y="403"/>
                  </a:lnTo>
                  <a:lnTo>
                    <a:pt x="210" y="400"/>
                  </a:lnTo>
                  <a:lnTo>
                    <a:pt x="209" y="398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2"/>
                  </a:lnTo>
                  <a:lnTo>
                    <a:pt x="199" y="391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1"/>
                  </a:lnTo>
                  <a:lnTo>
                    <a:pt x="70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8"/>
                  </a:lnTo>
                  <a:lnTo>
                    <a:pt x="62" y="400"/>
                  </a:lnTo>
                  <a:lnTo>
                    <a:pt x="61" y="403"/>
                  </a:lnTo>
                  <a:lnTo>
                    <a:pt x="61" y="406"/>
                  </a:lnTo>
                  <a:lnTo>
                    <a:pt x="61" y="571"/>
                  </a:lnTo>
                  <a:lnTo>
                    <a:pt x="16" y="571"/>
                  </a:lnTo>
                  <a:lnTo>
                    <a:pt x="13" y="571"/>
                  </a:lnTo>
                  <a:lnTo>
                    <a:pt x="10" y="572"/>
                  </a:lnTo>
                  <a:lnTo>
                    <a:pt x="7" y="573"/>
                  </a:lnTo>
                  <a:lnTo>
                    <a:pt x="5" y="576"/>
                  </a:lnTo>
                  <a:lnTo>
                    <a:pt x="3" y="578"/>
                  </a:lnTo>
                  <a:lnTo>
                    <a:pt x="2" y="581"/>
                  </a:lnTo>
                  <a:lnTo>
                    <a:pt x="1" y="583"/>
                  </a:lnTo>
                  <a:lnTo>
                    <a:pt x="0" y="586"/>
                  </a:lnTo>
                  <a:lnTo>
                    <a:pt x="1" y="590"/>
                  </a:lnTo>
                  <a:lnTo>
                    <a:pt x="2" y="593"/>
                  </a:lnTo>
                  <a:lnTo>
                    <a:pt x="3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10" y="600"/>
                  </a:lnTo>
                  <a:lnTo>
                    <a:pt x="13" y="601"/>
                  </a:lnTo>
                  <a:lnTo>
                    <a:pt x="16" y="601"/>
                  </a:lnTo>
                  <a:lnTo>
                    <a:pt x="76" y="601"/>
                  </a:lnTo>
                  <a:lnTo>
                    <a:pt x="196" y="601"/>
                  </a:lnTo>
                  <a:lnTo>
                    <a:pt x="286" y="601"/>
                  </a:lnTo>
                  <a:lnTo>
                    <a:pt x="406" y="601"/>
                  </a:lnTo>
                  <a:lnTo>
                    <a:pt x="497" y="601"/>
                  </a:lnTo>
                  <a:lnTo>
                    <a:pt x="617" y="601"/>
                  </a:lnTo>
                  <a:lnTo>
                    <a:pt x="707" y="601"/>
                  </a:lnTo>
                  <a:lnTo>
                    <a:pt x="827" y="601"/>
                  </a:lnTo>
                  <a:lnTo>
                    <a:pt x="888" y="601"/>
                  </a:lnTo>
                  <a:lnTo>
                    <a:pt x="890" y="601"/>
                  </a:lnTo>
                  <a:lnTo>
                    <a:pt x="893" y="600"/>
                  </a:lnTo>
                  <a:lnTo>
                    <a:pt x="896" y="599"/>
                  </a:lnTo>
                  <a:lnTo>
                    <a:pt x="898" y="597"/>
                  </a:lnTo>
                  <a:lnTo>
                    <a:pt x="900" y="595"/>
                  </a:lnTo>
                  <a:lnTo>
                    <a:pt x="901" y="593"/>
                  </a:lnTo>
                  <a:lnTo>
                    <a:pt x="902" y="590"/>
                  </a:lnTo>
                  <a:lnTo>
                    <a:pt x="903" y="586"/>
                  </a:lnTo>
                  <a:lnTo>
                    <a:pt x="902" y="583"/>
                  </a:lnTo>
                  <a:lnTo>
                    <a:pt x="901" y="581"/>
                  </a:lnTo>
                  <a:lnTo>
                    <a:pt x="900" y="578"/>
                  </a:lnTo>
                  <a:lnTo>
                    <a:pt x="898" y="576"/>
                  </a:lnTo>
                  <a:lnTo>
                    <a:pt x="896" y="573"/>
                  </a:lnTo>
                  <a:lnTo>
                    <a:pt x="893" y="572"/>
                  </a:lnTo>
                  <a:lnTo>
                    <a:pt x="890" y="571"/>
                  </a:lnTo>
                  <a:lnTo>
                    <a:pt x="888" y="5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CustomShape 64"/>
            <p:cNvSpPr/>
            <p:nvPr/>
          </p:nvSpPr>
          <p:spPr>
            <a:xfrm>
              <a:off x="8467200" y="2498040"/>
              <a:ext cx="187560" cy="115920"/>
            </a:xfrm>
            <a:custGeom>
              <a:avLst/>
              <a:gdLst/>
              <a:ahLst/>
              <a:cxnLst/>
              <a:rect l="l" t="t" r="r" b="b"/>
              <a:pathLst>
                <a:path w="796" h="496">
                  <a:moveTo>
                    <a:pt x="60" y="406"/>
                  </a:moveTo>
                  <a:lnTo>
                    <a:pt x="66" y="407"/>
                  </a:lnTo>
                  <a:lnTo>
                    <a:pt x="73" y="410"/>
                  </a:lnTo>
                  <a:lnTo>
                    <a:pt x="78" y="413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6" y="421"/>
                  </a:lnTo>
                  <a:lnTo>
                    <a:pt x="88" y="426"/>
                  </a:lnTo>
                  <a:lnTo>
                    <a:pt x="89" y="431"/>
                  </a:lnTo>
                  <a:lnTo>
                    <a:pt x="90" y="436"/>
                  </a:lnTo>
                  <a:lnTo>
                    <a:pt x="89" y="443"/>
                  </a:lnTo>
                  <a:lnTo>
                    <a:pt x="88" y="448"/>
                  </a:lnTo>
                  <a:lnTo>
                    <a:pt x="85" y="453"/>
                  </a:lnTo>
                  <a:lnTo>
                    <a:pt x="81" y="458"/>
                  </a:lnTo>
                  <a:lnTo>
                    <a:pt x="76" y="461"/>
                  </a:lnTo>
                  <a:lnTo>
                    <a:pt x="72" y="464"/>
                  </a:lnTo>
                  <a:lnTo>
                    <a:pt x="65" y="466"/>
                  </a:lnTo>
                  <a:lnTo>
                    <a:pt x="60" y="466"/>
                  </a:lnTo>
                  <a:lnTo>
                    <a:pt x="54" y="466"/>
                  </a:lnTo>
                  <a:lnTo>
                    <a:pt x="48" y="464"/>
                  </a:lnTo>
                  <a:lnTo>
                    <a:pt x="43" y="461"/>
                  </a:lnTo>
                  <a:lnTo>
                    <a:pt x="39" y="458"/>
                  </a:lnTo>
                  <a:lnTo>
                    <a:pt x="34" y="453"/>
                  </a:lnTo>
                  <a:lnTo>
                    <a:pt x="32" y="448"/>
                  </a:lnTo>
                  <a:lnTo>
                    <a:pt x="30" y="443"/>
                  </a:lnTo>
                  <a:lnTo>
                    <a:pt x="30" y="436"/>
                  </a:lnTo>
                  <a:lnTo>
                    <a:pt x="30" y="430"/>
                  </a:lnTo>
                  <a:lnTo>
                    <a:pt x="32" y="425"/>
                  </a:lnTo>
                  <a:lnTo>
                    <a:pt x="34" y="419"/>
                  </a:lnTo>
                  <a:lnTo>
                    <a:pt x="39" y="415"/>
                  </a:lnTo>
                  <a:lnTo>
                    <a:pt x="43" y="412"/>
                  </a:lnTo>
                  <a:lnTo>
                    <a:pt x="48" y="409"/>
                  </a:lnTo>
                  <a:lnTo>
                    <a:pt x="54" y="407"/>
                  </a:lnTo>
                  <a:lnTo>
                    <a:pt x="60" y="406"/>
                  </a:lnTo>
                  <a:lnTo>
                    <a:pt x="60" y="406"/>
                  </a:lnTo>
                  <a:close/>
                  <a:moveTo>
                    <a:pt x="285" y="211"/>
                  </a:moveTo>
                  <a:lnTo>
                    <a:pt x="291" y="211"/>
                  </a:lnTo>
                  <a:lnTo>
                    <a:pt x="297" y="214"/>
                  </a:lnTo>
                  <a:lnTo>
                    <a:pt x="302" y="216"/>
                  </a:lnTo>
                  <a:lnTo>
                    <a:pt x="306" y="220"/>
                  </a:lnTo>
                  <a:lnTo>
                    <a:pt x="311" y="224"/>
                  </a:lnTo>
                  <a:lnTo>
                    <a:pt x="313" y="230"/>
                  </a:lnTo>
                  <a:lnTo>
                    <a:pt x="315" y="235"/>
                  </a:lnTo>
                  <a:lnTo>
                    <a:pt x="315" y="241"/>
                  </a:lnTo>
                  <a:lnTo>
                    <a:pt x="315" y="247"/>
                  </a:lnTo>
                  <a:lnTo>
                    <a:pt x="313" y="253"/>
                  </a:lnTo>
                  <a:lnTo>
                    <a:pt x="311" y="257"/>
                  </a:lnTo>
                  <a:lnTo>
                    <a:pt x="306" y="262"/>
                  </a:lnTo>
                  <a:lnTo>
                    <a:pt x="302" y="266"/>
                  </a:lnTo>
                  <a:lnTo>
                    <a:pt x="297" y="268"/>
                  </a:lnTo>
                  <a:lnTo>
                    <a:pt x="291" y="270"/>
                  </a:lnTo>
                  <a:lnTo>
                    <a:pt x="285" y="271"/>
                  </a:lnTo>
                  <a:lnTo>
                    <a:pt x="280" y="270"/>
                  </a:lnTo>
                  <a:lnTo>
                    <a:pt x="273" y="268"/>
                  </a:lnTo>
                  <a:lnTo>
                    <a:pt x="269" y="266"/>
                  </a:lnTo>
                  <a:lnTo>
                    <a:pt x="264" y="262"/>
                  </a:lnTo>
                  <a:lnTo>
                    <a:pt x="260" y="257"/>
                  </a:lnTo>
                  <a:lnTo>
                    <a:pt x="257" y="253"/>
                  </a:lnTo>
                  <a:lnTo>
                    <a:pt x="256" y="247"/>
                  </a:lnTo>
                  <a:lnTo>
                    <a:pt x="255" y="241"/>
                  </a:lnTo>
                  <a:lnTo>
                    <a:pt x="256" y="235"/>
                  </a:lnTo>
                  <a:lnTo>
                    <a:pt x="257" y="230"/>
                  </a:lnTo>
                  <a:lnTo>
                    <a:pt x="260" y="224"/>
                  </a:lnTo>
                  <a:lnTo>
                    <a:pt x="264" y="220"/>
                  </a:lnTo>
                  <a:lnTo>
                    <a:pt x="269" y="216"/>
                  </a:lnTo>
                  <a:lnTo>
                    <a:pt x="273" y="214"/>
                  </a:lnTo>
                  <a:lnTo>
                    <a:pt x="280" y="211"/>
                  </a:lnTo>
                  <a:lnTo>
                    <a:pt x="285" y="211"/>
                  </a:lnTo>
                  <a:close/>
                  <a:moveTo>
                    <a:pt x="511" y="301"/>
                  </a:moveTo>
                  <a:lnTo>
                    <a:pt x="516" y="301"/>
                  </a:lnTo>
                  <a:lnTo>
                    <a:pt x="521" y="302"/>
                  </a:lnTo>
                  <a:lnTo>
                    <a:pt x="526" y="306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5" y="313"/>
                  </a:lnTo>
                  <a:lnTo>
                    <a:pt x="538" y="319"/>
                  </a:lnTo>
                  <a:lnTo>
                    <a:pt x="540" y="325"/>
                  </a:lnTo>
                  <a:lnTo>
                    <a:pt x="541" y="331"/>
                  </a:lnTo>
                  <a:lnTo>
                    <a:pt x="540" y="337"/>
                  </a:lnTo>
                  <a:lnTo>
                    <a:pt x="539" y="343"/>
                  </a:lnTo>
                  <a:lnTo>
                    <a:pt x="536" y="347"/>
                  </a:lnTo>
                  <a:lnTo>
                    <a:pt x="532" y="353"/>
                  </a:lnTo>
                  <a:lnTo>
                    <a:pt x="527" y="356"/>
                  </a:lnTo>
                  <a:lnTo>
                    <a:pt x="523" y="359"/>
                  </a:lnTo>
                  <a:lnTo>
                    <a:pt x="516" y="360"/>
                  </a:lnTo>
                  <a:lnTo>
                    <a:pt x="511" y="361"/>
                  </a:lnTo>
                  <a:lnTo>
                    <a:pt x="505" y="360"/>
                  </a:lnTo>
                  <a:lnTo>
                    <a:pt x="499" y="359"/>
                  </a:lnTo>
                  <a:lnTo>
                    <a:pt x="494" y="356"/>
                  </a:lnTo>
                  <a:lnTo>
                    <a:pt x="490" y="353"/>
                  </a:lnTo>
                  <a:lnTo>
                    <a:pt x="486" y="349"/>
                  </a:lnTo>
                  <a:lnTo>
                    <a:pt x="483" y="343"/>
                  </a:lnTo>
                  <a:lnTo>
                    <a:pt x="481" y="337"/>
                  </a:lnTo>
                  <a:lnTo>
                    <a:pt x="481" y="331"/>
                  </a:lnTo>
                  <a:lnTo>
                    <a:pt x="481" y="325"/>
                  </a:lnTo>
                  <a:lnTo>
                    <a:pt x="483" y="320"/>
                  </a:lnTo>
                  <a:lnTo>
                    <a:pt x="486" y="314"/>
                  </a:lnTo>
                  <a:lnTo>
                    <a:pt x="490" y="310"/>
                  </a:lnTo>
                  <a:lnTo>
                    <a:pt x="494" y="307"/>
                  </a:lnTo>
                  <a:lnTo>
                    <a:pt x="499" y="304"/>
                  </a:lnTo>
                  <a:lnTo>
                    <a:pt x="505" y="301"/>
                  </a:lnTo>
                  <a:lnTo>
                    <a:pt x="511" y="301"/>
                  </a:lnTo>
                  <a:lnTo>
                    <a:pt x="511" y="301"/>
                  </a:lnTo>
                  <a:close/>
                  <a:moveTo>
                    <a:pt x="736" y="30"/>
                  </a:moveTo>
                  <a:lnTo>
                    <a:pt x="742" y="31"/>
                  </a:lnTo>
                  <a:lnTo>
                    <a:pt x="748" y="33"/>
                  </a:lnTo>
                  <a:lnTo>
                    <a:pt x="753" y="36"/>
                  </a:lnTo>
                  <a:lnTo>
                    <a:pt x="757" y="39"/>
                  </a:lnTo>
                  <a:lnTo>
                    <a:pt x="762" y="43"/>
                  </a:lnTo>
                  <a:lnTo>
                    <a:pt x="764" y="49"/>
                  </a:lnTo>
                  <a:lnTo>
                    <a:pt x="766" y="55"/>
                  </a:lnTo>
                  <a:lnTo>
                    <a:pt x="766" y="60"/>
                  </a:lnTo>
                  <a:lnTo>
                    <a:pt x="766" y="67"/>
                  </a:lnTo>
                  <a:lnTo>
                    <a:pt x="764" y="72"/>
                  </a:lnTo>
                  <a:lnTo>
                    <a:pt x="762" y="78"/>
                  </a:lnTo>
                  <a:lnTo>
                    <a:pt x="757" y="82"/>
                  </a:lnTo>
                  <a:lnTo>
                    <a:pt x="753" y="85"/>
                  </a:lnTo>
                  <a:lnTo>
                    <a:pt x="748" y="88"/>
                  </a:lnTo>
                  <a:lnTo>
                    <a:pt x="742" y="90"/>
                  </a:lnTo>
                  <a:lnTo>
                    <a:pt x="736" y="90"/>
                  </a:lnTo>
                  <a:lnTo>
                    <a:pt x="731" y="90"/>
                  </a:lnTo>
                  <a:lnTo>
                    <a:pt x="724" y="88"/>
                  </a:lnTo>
                  <a:lnTo>
                    <a:pt x="720" y="85"/>
                  </a:lnTo>
                  <a:lnTo>
                    <a:pt x="716" y="82"/>
                  </a:lnTo>
                  <a:lnTo>
                    <a:pt x="711" y="78"/>
                  </a:lnTo>
                  <a:lnTo>
                    <a:pt x="708" y="72"/>
                  </a:lnTo>
                  <a:lnTo>
                    <a:pt x="707" y="67"/>
                  </a:lnTo>
                  <a:lnTo>
                    <a:pt x="706" y="60"/>
                  </a:lnTo>
                  <a:lnTo>
                    <a:pt x="707" y="55"/>
                  </a:lnTo>
                  <a:lnTo>
                    <a:pt x="708" y="49"/>
                  </a:lnTo>
                  <a:lnTo>
                    <a:pt x="711" y="43"/>
                  </a:lnTo>
                  <a:lnTo>
                    <a:pt x="716" y="39"/>
                  </a:lnTo>
                  <a:lnTo>
                    <a:pt x="720" y="36"/>
                  </a:lnTo>
                  <a:lnTo>
                    <a:pt x="724" y="33"/>
                  </a:lnTo>
                  <a:lnTo>
                    <a:pt x="731" y="31"/>
                  </a:lnTo>
                  <a:lnTo>
                    <a:pt x="736" y="30"/>
                  </a:lnTo>
                  <a:lnTo>
                    <a:pt x="736" y="30"/>
                  </a:lnTo>
                  <a:close/>
                  <a:moveTo>
                    <a:pt x="60" y="496"/>
                  </a:moveTo>
                  <a:lnTo>
                    <a:pt x="66" y="496"/>
                  </a:lnTo>
                  <a:lnTo>
                    <a:pt x="72" y="495"/>
                  </a:lnTo>
                  <a:lnTo>
                    <a:pt x="77" y="494"/>
                  </a:lnTo>
                  <a:lnTo>
                    <a:pt x="84" y="492"/>
                  </a:lnTo>
                  <a:lnTo>
                    <a:pt x="89" y="489"/>
                  </a:lnTo>
                  <a:lnTo>
                    <a:pt x="93" y="487"/>
                  </a:lnTo>
                  <a:lnTo>
                    <a:pt x="98" y="482"/>
                  </a:lnTo>
                  <a:lnTo>
                    <a:pt x="102" y="479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3" y="465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8"/>
                  </a:lnTo>
                  <a:lnTo>
                    <a:pt x="120" y="443"/>
                  </a:lnTo>
                  <a:lnTo>
                    <a:pt x="120" y="436"/>
                  </a:lnTo>
                  <a:lnTo>
                    <a:pt x="119" y="429"/>
                  </a:lnTo>
                  <a:lnTo>
                    <a:pt x="118" y="422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1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6" y="300"/>
                  </a:lnTo>
                  <a:lnTo>
                    <a:pt x="285" y="301"/>
                  </a:lnTo>
                  <a:lnTo>
                    <a:pt x="292" y="300"/>
                  </a:lnTo>
                  <a:lnTo>
                    <a:pt x="300" y="299"/>
                  </a:lnTo>
                  <a:lnTo>
                    <a:pt x="306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6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1"/>
                  </a:lnTo>
                  <a:lnTo>
                    <a:pt x="451" y="338"/>
                  </a:lnTo>
                  <a:lnTo>
                    <a:pt x="452" y="343"/>
                  </a:lnTo>
                  <a:lnTo>
                    <a:pt x="453" y="350"/>
                  </a:lnTo>
                  <a:lnTo>
                    <a:pt x="455" y="355"/>
                  </a:lnTo>
                  <a:lnTo>
                    <a:pt x="457" y="360"/>
                  </a:lnTo>
                  <a:lnTo>
                    <a:pt x="461" y="365"/>
                  </a:lnTo>
                  <a:lnTo>
                    <a:pt x="464" y="370"/>
                  </a:lnTo>
                  <a:lnTo>
                    <a:pt x="468" y="374"/>
                  </a:lnTo>
                  <a:lnTo>
                    <a:pt x="472" y="377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7" y="387"/>
                  </a:lnTo>
                  <a:lnTo>
                    <a:pt x="493" y="388"/>
                  </a:lnTo>
                  <a:lnTo>
                    <a:pt x="498" y="390"/>
                  </a:lnTo>
                  <a:lnTo>
                    <a:pt x="505" y="391"/>
                  </a:lnTo>
                  <a:lnTo>
                    <a:pt x="511" y="391"/>
                  </a:lnTo>
                  <a:lnTo>
                    <a:pt x="517" y="391"/>
                  </a:lnTo>
                  <a:lnTo>
                    <a:pt x="523" y="390"/>
                  </a:lnTo>
                  <a:lnTo>
                    <a:pt x="529" y="388"/>
                  </a:lnTo>
                  <a:lnTo>
                    <a:pt x="535" y="387"/>
                  </a:lnTo>
                  <a:lnTo>
                    <a:pt x="540" y="384"/>
                  </a:lnTo>
                  <a:lnTo>
                    <a:pt x="544" y="381"/>
                  </a:lnTo>
                  <a:lnTo>
                    <a:pt x="550" y="377"/>
                  </a:lnTo>
                  <a:lnTo>
                    <a:pt x="554" y="373"/>
                  </a:lnTo>
                  <a:lnTo>
                    <a:pt x="557" y="370"/>
                  </a:lnTo>
                  <a:lnTo>
                    <a:pt x="560" y="365"/>
                  </a:lnTo>
                  <a:lnTo>
                    <a:pt x="564" y="360"/>
                  </a:lnTo>
                  <a:lnTo>
                    <a:pt x="567" y="355"/>
                  </a:lnTo>
                  <a:lnTo>
                    <a:pt x="568" y="350"/>
                  </a:lnTo>
                  <a:lnTo>
                    <a:pt x="570" y="343"/>
                  </a:lnTo>
                  <a:lnTo>
                    <a:pt x="571" y="338"/>
                  </a:lnTo>
                  <a:lnTo>
                    <a:pt x="571" y="331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59" y="296"/>
                  </a:lnTo>
                  <a:lnTo>
                    <a:pt x="710" y="115"/>
                  </a:lnTo>
                  <a:lnTo>
                    <a:pt x="717" y="117"/>
                  </a:lnTo>
                  <a:lnTo>
                    <a:pt x="723" y="119"/>
                  </a:lnTo>
                  <a:lnTo>
                    <a:pt x="730" y="120"/>
                  </a:lnTo>
                  <a:lnTo>
                    <a:pt x="736" y="120"/>
                  </a:lnTo>
                  <a:lnTo>
                    <a:pt x="742" y="120"/>
                  </a:lnTo>
                  <a:lnTo>
                    <a:pt x="749" y="119"/>
                  </a:lnTo>
                  <a:lnTo>
                    <a:pt x="754" y="118"/>
                  </a:lnTo>
                  <a:lnTo>
                    <a:pt x="760" y="116"/>
                  </a:lnTo>
                  <a:lnTo>
                    <a:pt x="765" y="114"/>
                  </a:lnTo>
                  <a:lnTo>
                    <a:pt x="770" y="111"/>
                  </a:lnTo>
                  <a:lnTo>
                    <a:pt x="775" y="106"/>
                  </a:lnTo>
                  <a:lnTo>
                    <a:pt x="779" y="103"/>
                  </a:lnTo>
                  <a:lnTo>
                    <a:pt x="783" y="99"/>
                  </a:lnTo>
                  <a:lnTo>
                    <a:pt x="786" y="95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4" y="79"/>
                  </a:lnTo>
                  <a:lnTo>
                    <a:pt x="795" y="73"/>
                  </a:lnTo>
                  <a:lnTo>
                    <a:pt x="796" y="67"/>
                  </a:lnTo>
                  <a:lnTo>
                    <a:pt x="796" y="60"/>
                  </a:lnTo>
                  <a:lnTo>
                    <a:pt x="796" y="54"/>
                  </a:lnTo>
                  <a:lnTo>
                    <a:pt x="795" y="49"/>
                  </a:lnTo>
                  <a:lnTo>
                    <a:pt x="794" y="43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6" y="27"/>
                  </a:lnTo>
                  <a:lnTo>
                    <a:pt x="783" y="23"/>
                  </a:lnTo>
                  <a:lnTo>
                    <a:pt x="779" y="19"/>
                  </a:lnTo>
                  <a:lnTo>
                    <a:pt x="775" y="14"/>
                  </a:lnTo>
                  <a:lnTo>
                    <a:pt x="770" y="11"/>
                  </a:lnTo>
                  <a:lnTo>
                    <a:pt x="765" y="8"/>
                  </a:lnTo>
                  <a:lnTo>
                    <a:pt x="760" y="5"/>
                  </a:lnTo>
                  <a:lnTo>
                    <a:pt x="754" y="4"/>
                  </a:lnTo>
                  <a:lnTo>
                    <a:pt x="749" y="1"/>
                  </a:lnTo>
                  <a:lnTo>
                    <a:pt x="742" y="0"/>
                  </a:lnTo>
                  <a:lnTo>
                    <a:pt x="736" y="0"/>
                  </a:lnTo>
                  <a:lnTo>
                    <a:pt x="731" y="0"/>
                  </a:lnTo>
                  <a:lnTo>
                    <a:pt x="724" y="1"/>
                  </a:lnTo>
                  <a:lnTo>
                    <a:pt x="719" y="4"/>
                  </a:lnTo>
                  <a:lnTo>
                    <a:pt x="712" y="5"/>
                  </a:lnTo>
                  <a:lnTo>
                    <a:pt x="708" y="8"/>
                  </a:lnTo>
                  <a:lnTo>
                    <a:pt x="703" y="11"/>
                  </a:lnTo>
                  <a:lnTo>
                    <a:pt x="698" y="14"/>
                  </a:lnTo>
                  <a:lnTo>
                    <a:pt x="694" y="19"/>
                  </a:lnTo>
                  <a:lnTo>
                    <a:pt x="690" y="22"/>
                  </a:lnTo>
                  <a:lnTo>
                    <a:pt x="687" y="27"/>
                  </a:lnTo>
                  <a:lnTo>
                    <a:pt x="683" y="31"/>
                  </a:lnTo>
                  <a:lnTo>
                    <a:pt x="681" y="37"/>
                  </a:lnTo>
                  <a:lnTo>
                    <a:pt x="679" y="43"/>
                  </a:lnTo>
                  <a:lnTo>
                    <a:pt x="677" y="49"/>
                  </a:lnTo>
                  <a:lnTo>
                    <a:pt x="676" y="54"/>
                  </a:lnTo>
                  <a:lnTo>
                    <a:pt x="676" y="60"/>
                  </a:lnTo>
                  <a:lnTo>
                    <a:pt x="677" y="70"/>
                  </a:lnTo>
                  <a:lnTo>
                    <a:pt x="679" y="80"/>
                  </a:lnTo>
                  <a:lnTo>
                    <a:pt x="682" y="88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0" y="275"/>
                  </a:lnTo>
                  <a:lnTo>
                    <a:pt x="524" y="272"/>
                  </a:lnTo>
                  <a:lnTo>
                    <a:pt x="517" y="271"/>
                  </a:lnTo>
                  <a:lnTo>
                    <a:pt x="511" y="271"/>
                  </a:lnTo>
                  <a:lnTo>
                    <a:pt x="504" y="271"/>
                  </a:lnTo>
                  <a:lnTo>
                    <a:pt x="496" y="272"/>
                  </a:lnTo>
                  <a:lnTo>
                    <a:pt x="490" y="275"/>
                  </a:lnTo>
                  <a:lnTo>
                    <a:pt x="483" y="278"/>
                  </a:lnTo>
                  <a:lnTo>
                    <a:pt x="478" y="281"/>
                  </a:lnTo>
                  <a:lnTo>
                    <a:pt x="472" y="285"/>
                  </a:lnTo>
                  <a:lnTo>
                    <a:pt x="467" y="291"/>
                  </a:lnTo>
                  <a:lnTo>
                    <a:pt x="463" y="296"/>
                  </a:lnTo>
                  <a:lnTo>
                    <a:pt x="345" y="249"/>
                  </a:lnTo>
                  <a:lnTo>
                    <a:pt x="345" y="245"/>
                  </a:lnTo>
                  <a:lnTo>
                    <a:pt x="345" y="241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2"/>
                  </a:lnTo>
                  <a:lnTo>
                    <a:pt x="335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2"/>
                  </a:lnTo>
                  <a:lnTo>
                    <a:pt x="291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2"/>
                  </a:lnTo>
                  <a:lnTo>
                    <a:pt x="268" y="184"/>
                  </a:lnTo>
                  <a:lnTo>
                    <a:pt x="261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7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2" y="212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1"/>
                  </a:lnTo>
                  <a:lnTo>
                    <a:pt x="226" y="248"/>
                  </a:lnTo>
                  <a:lnTo>
                    <a:pt x="227" y="255"/>
                  </a:lnTo>
                  <a:lnTo>
                    <a:pt x="229" y="262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3"/>
                  </a:lnTo>
                  <a:lnTo>
                    <a:pt x="78" y="380"/>
                  </a:lnTo>
                  <a:lnTo>
                    <a:pt x="69" y="377"/>
                  </a:lnTo>
                  <a:lnTo>
                    <a:pt x="60" y="376"/>
                  </a:lnTo>
                  <a:lnTo>
                    <a:pt x="54" y="376"/>
                  </a:lnTo>
                  <a:lnTo>
                    <a:pt x="47" y="377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4"/>
                  </a:lnTo>
                  <a:lnTo>
                    <a:pt x="26" y="387"/>
                  </a:lnTo>
                  <a:lnTo>
                    <a:pt x="21" y="390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10" y="403"/>
                  </a:lnTo>
                  <a:lnTo>
                    <a:pt x="6" y="407"/>
                  </a:lnTo>
                  <a:lnTo>
                    <a:pt x="4" y="413"/>
                  </a:lnTo>
                  <a:lnTo>
                    <a:pt x="2" y="418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6"/>
                  </a:lnTo>
                  <a:lnTo>
                    <a:pt x="0" y="443"/>
                  </a:lnTo>
                  <a:lnTo>
                    <a:pt x="1" y="448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5"/>
                  </a:lnTo>
                  <a:lnTo>
                    <a:pt x="10" y="470"/>
                  </a:lnTo>
                  <a:lnTo>
                    <a:pt x="13" y="475"/>
                  </a:lnTo>
                  <a:lnTo>
                    <a:pt x="17" y="479"/>
                  </a:lnTo>
                  <a:lnTo>
                    <a:pt x="21" y="482"/>
                  </a:lnTo>
                  <a:lnTo>
                    <a:pt x="26" y="487"/>
                  </a:lnTo>
                  <a:lnTo>
                    <a:pt x="31" y="489"/>
                  </a:lnTo>
                  <a:lnTo>
                    <a:pt x="36" y="492"/>
                  </a:lnTo>
                  <a:lnTo>
                    <a:pt x="42" y="494"/>
                  </a:lnTo>
                  <a:lnTo>
                    <a:pt x="47" y="495"/>
                  </a:lnTo>
                  <a:lnTo>
                    <a:pt x="54" y="496"/>
                  </a:lnTo>
                  <a:lnTo>
                    <a:pt x="60" y="4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21" name="Group 65"/>
          <p:cNvGrpSpPr/>
          <p:nvPr/>
        </p:nvGrpSpPr>
        <p:grpSpPr>
          <a:xfrm>
            <a:off x="4307400" y="1729080"/>
            <a:ext cx="212400" cy="169560"/>
            <a:chOff x="4307400" y="1729080"/>
            <a:chExt cx="212400" cy="169560"/>
          </a:xfrm>
        </p:grpSpPr>
        <p:sp>
          <p:nvSpPr>
            <p:cNvPr id="222" name="CustomShape 66"/>
            <p:cNvSpPr/>
            <p:nvPr/>
          </p:nvSpPr>
          <p:spPr>
            <a:xfrm>
              <a:off x="4379040" y="1857960"/>
              <a:ext cx="112320" cy="5040"/>
            </a:xfrm>
            <a:custGeom>
              <a:avLst/>
              <a:gdLst/>
              <a:ahLst/>
              <a:cxnLst/>
              <a:rect l="l" t="t" r="r" b="b"/>
              <a:pathLst>
                <a:path w="481" h="30">
                  <a:moveTo>
                    <a:pt x="46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466" y="30"/>
                  </a:lnTo>
                  <a:lnTo>
                    <a:pt x="469" y="30"/>
                  </a:lnTo>
                  <a:lnTo>
                    <a:pt x="472" y="29"/>
                  </a:lnTo>
                  <a:lnTo>
                    <a:pt x="475" y="27"/>
                  </a:lnTo>
                  <a:lnTo>
                    <a:pt x="477" y="25"/>
                  </a:lnTo>
                  <a:lnTo>
                    <a:pt x="479" y="23"/>
                  </a:lnTo>
                  <a:lnTo>
                    <a:pt x="480" y="20"/>
                  </a:lnTo>
                  <a:lnTo>
                    <a:pt x="481" y="18"/>
                  </a:lnTo>
                  <a:lnTo>
                    <a:pt x="481" y="15"/>
                  </a:lnTo>
                  <a:lnTo>
                    <a:pt x="481" y="11"/>
                  </a:lnTo>
                  <a:lnTo>
                    <a:pt x="480" y="8"/>
                  </a:lnTo>
                  <a:lnTo>
                    <a:pt x="479" y="6"/>
                  </a:lnTo>
                  <a:lnTo>
                    <a:pt x="477" y="4"/>
                  </a:lnTo>
                  <a:lnTo>
                    <a:pt x="475" y="2"/>
                  </a:lnTo>
                  <a:lnTo>
                    <a:pt x="472" y="1"/>
                  </a:lnTo>
                  <a:lnTo>
                    <a:pt x="469" y="0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CustomShape 67"/>
            <p:cNvSpPr/>
            <p:nvPr/>
          </p:nvSpPr>
          <p:spPr>
            <a:xfrm>
              <a:off x="4415040" y="1829520"/>
              <a:ext cx="76680" cy="5040"/>
            </a:xfrm>
            <a:custGeom>
              <a:avLst/>
              <a:gdLst/>
              <a:ahLst/>
              <a:cxnLst/>
              <a:rect l="l" t="t" r="r" b="b"/>
              <a:pathLst>
                <a:path w="331" h="30">
                  <a:moveTo>
                    <a:pt x="15" y="0"/>
                  </a:moveTo>
                  <a:lnTo>
                    <a:pt x="13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17"/>
                  </a:lnTo>
                  <a:lnTo>
                    <a:pt x="1" y="20"/>
                  </a:lnTo>
                  <a:lnTo>
                    <a:pt x="3" y="22"/>
                  </a:lnTo>
                  <a:lnTo>
                    <a:pt x="4" y="25"/>
                  </a:lnTo>
                  <a:lnTo>
                    <a:pt x="7" y="26"/>
                  </a:lnTo>
                  <a:lnTo>
                    <a:pt x="10" y="29"/>
                  </a:lnTo>
                  <a:lnTo>
                    <a:pt x="13" y="29"/>
                  </a:lnTo>
                  <a:lnTo>
                    <a:pt x="15" y="30"/>
                  </a:lnTo>
                  <a:lnTo>
                    <a:pt x="316" y="30"/>
                  </a:lnTo>
                  <a:lnTo>
                    <a:pt x="319" y="29"/>
                  </a:lnTo>
                  <a:lnTo>
                    <a:pt x="322" y="29"/>
                  </a:lnTo>
                  <a:lnTo>
                    <a:pt x="325" y="26"/>
                  </a:lnTo>
                  <a:lnTo>
                    <a:pt x="327" y="25"/>
                  </a:lnTo>
                  <a:lnTo>
                    <a:pt x="329" y="22"/>
                  </a:lnTo>
                  <a:lnTo>
                    <a:pt x="330" y="20"/>
                  </a:lnTo>
                  <a:lnTo>
                    <a:pt x="331" y="17"/>
                  </a:lnTo>
                  <a:lnTo>
                    <a:pt x="331" y="15"/>
                  </a:lnTo>
                  <a:lnTo>
                    <a:pt x="331" y="11"/>
                  </a:lnTo>
                  <a:lnTo>
                    <a:pt x="330" y="8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2" y="1"/>
                  </a:lnTo>
                  <a:lnTo>
                    <a:pt x="319" y="0"/>
                  </a:lnTo>
                  <a:lnTo>
                    <a:pt x="316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CustomShape 68"/>
            <p:cNvSpPr/>
            <p:nvPr/>
          </p:nvSpPr>
          <p:spPr>
            <a:xfrm>
              <a:off x="4307400" y="1729080"/>
              <a:ext cx="212400" cy="169560"/>
            </a:xfrm>
            <a:custGeom>
              <a:avLst/>
              <a:gdLst/>
              <a:ahLst/>
              <a:cxnLst/>
              <a:rect l="l" t="t" r="r" b="b"/>
              <a:pathLst>
                <a:path w="902" h="721">
                  <a:moveTo>
                    <a:pt x="872" y="691"/>
                  </a:moveTo>
                  <a:lnTo>
                    <a:pt x="30" y="691"/>
                  </a:lnTo>
                  <a:lnTo>
                    <a:pt x="30" y="240"/>
                  </a:lnTo>
                  <a:lnTo>
                    <a:pt x="310" y="240"/>
                  </a:lnTo>
                  <a:lnTo>
                    <a:pt x="125" y="425"/>
                  </a:lnTo>
                  <a:lnTo>
                    <a:pt x="123" y="427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2" y="430"/>
                  </a:lnTo>
                  <a:lnTo>
                    <a:pt x="121" y="430"/>
                  </a:lnTo>
                  <a:lnTo>
                    <a:pt x="121" y="431"/>
                  </a:lnTo>
                  <a:lnTo>
                    <a:pt x="91" y="536"/>
                  </a:lnTo>
                  <a:lnTo>
                    <a:pt x="91" y="541"/>
                  </a:lnTo>
                  <a:lnTo>
                    <a:pt x="91" y="544"/>
                  </a:lnTo>
                  <a:lnTo>
                    <a:pt x="92" y="548"/>
                  </a:lnTo>
                  <a:lnTo>
                    <a:pt x="95" y="551"/>
                  </a:lnTo>
                  <a:lnTo>
                    <a:pt x="97" y="553"/>
                  </a:lnTo>
                  <a:lnTo>
                    <a:pt x="100" y="555"/>
                  </a:lnTo>
                  <a:lnTo>
                    <a:pt x="103" y="556"/>
                  </a:lnTo>
                  <a:lnTo>
                    <a:pt x="106" y="556"/>
                  </a:lnTo>
                  <a:lnTo>
                    <a:pt x="107" y="556"/>
                  </a:lnTo>
                  <a:lnTo>
                    <a:pt x="109" y="555"/>
                  </a:lnTo>
                  <a:lnTo>
                    <a:pt x="215" y="525"/>
                  </a:lnTo>
                  <a:lnTo>
                    <a:pt x="215" y="525"/>
                  </a:lnTo>
                  <a:lnTo>
                    <a:pt x="216" y="525"/>
                  </a:lnTo>
                  <a:lnTo>
                    <a:pt x="216" y="525"/>
                  </a:lnTo>
                  <a:lnTo>
                    <a:pt x="217" y="523"/>
                  </a:lnTo>
                  <a:lnTo>
                    <a:pt x="220" y="522"/>
                  </a:lnTo>
                  <a:lnTo>
                    <a:pt x="222" y="521"/>
                  </a:lnTo>
                  <a:lnTo>
                    <a:pt x="502" y="240"/>
                  </a:lnTo>
                  <a:lnTo>
                    <a:pt x="872" y="240"/>
                  </a:lnTo>
                  <a:lnTo>
                    <a:pt x="872" y="691"/>
                  </a:lnTo>
                  <a:close/>
                  <a:moveTo>
                    <a:pt x="557" y="35"/>
                  </a:moveTo>
                  <a:lnTo>
                    <a:pt x="611" y="90"/>
                  </a:lnTo>
                  <a:lnTo>
                    <a:pt x="496" y="203"/>
                  </a:lnTo>
                  <a:lnTo>
                    <a:pt x="442" y="150"/>
                  </a:lnTo>
                  <a:lnTo>
                    <a:pt x="557" y="35"/>
                  </a:lnTo>
                  <a:close/>
                  <a:moveTo>
                    <a:pt x="142" y="464"/>
                  </a:moveTo>
                  <a:lnTo>
                    <a:pt x="182" y="503"/>
                  </a:lnTo>
                  <a:lnTo>
                    <a:pt x="127" y="518"/>
                  </a:lnTo>
                  <a:lnTo>
                    <a:pt x="142" y="464"/>
                  </a:lnTo>
                  <a:close/>
                  <a:moveTo>
                    <a:pt x="211" y="489"/>
                  </a:moveTo>
                  <a:lnTo>
                    <a:pt x="156" y="436"/>
                  </a:lnTo>
                  <a:lnTo>
                    <a:pt x="357" y="235"/>
                  </a:lnTo>
                  <a:lnTo>
                    <a:pt x="421" y="171"/>
                  </a:lnTo>
                  <a:lnTo>
                    <a:pt x="476" y="225"/>
                  </a:lnTo>
                  <a:lnTo>
                    <a:pt x="211" y="489"/>
                  </a:lnTo>
                  <a:close/>
                  <a:moveTo>
                    <a:pt x="887" y="210"/>
                  </a:moveTo>
                  <a:lnTo>
                    <a:pt x="532" y="210"/>
                  </a:lnTo>
                  <a:lnTo>
                    <a:pt x="643" y="100"/>
                  </a:lnTo>
                  <a:lnTo>
                    <a:pt x="645" y="98"/>
                  </a:lnTo>
                  <a:lnTo>
                    <a:pt x="646" y="95"/>
                  </a:lnTo>
                  <a:lnTo>
                    <a:pt x="647" y="92"/>
                  </a:lnTo>
                  <a:lnTo>
                    <a:pt x="647" y="90"/>
                  </a:lnTo>
                  <a:lnTo>
                    <a:pt x="647" y="86"/>
                  </a:lnTo>
                  <a:lnTo>
                    <a:pt x="646" y="84"/>
                  </a:lnTo>
                  <a:lnTo>
                    <a:pt x="645" y="81"/>
                  </a:lnTo>
                  <a:lnTo>
                    <a:pt x="643" y="79"/>
                  </a:lnTo>
                  <a:lnTo>
                    <a:pt x="568" y="4"/>
                  </a:lnTo>
                  <a:lnTo>
                    <a:pt x="565" y="2"/>
                  </a:lnTo>
                  <a:lnTo>
                    <a:pt x="562" y="1"/>
                  </a:lnTo>
                  <a:lnTo>
                    <a:pt x="559" y="0"/>
                  </a:lnTo>
                  <a:lnTo>
                    <a:pt x="557" y="0"/>
                  </a:lnTo>
                  <a:lnTo>
                    <a:pt x="554" y="0"/>
                  </a:lnTo>
                  <a:lnTo>
                    <a:pt x="551" y="1"/>
                  </a:lnTo>
                  <a:lnTo>
                    <a:pt x="548" y="2"/>
                  </a:lnTo>
                  <a:lnTo>
                    <a:pt x="546" y="4"/>
                  </a:lnTo>
                  <a:lnTo>
                    <a:pt x="488" y="62"/>
                  </a:lnTo>
                  <a:lnTo>
                    <a:pt x="447" y="19"/>
                  </a:lnTo>
                  <a:lnTo>
                    <a:pt x="445" y="17"/>
                  </a:lnTo>
                  <a:lnTo>
                    <a:pt x="442" y="16"/>
                  </a:lnTo>
                  <a:lnTo>
                    <a:pt x="439" y="15"/>
                  </a:lnTo>
                  <a:lnTo>
                    <a:pt x="436" y="15"/>
                  </a:lnTo>
                  <a:lnTo>
                    <a:pt x="434" y="15"/>
                  </a:lnTo>
                  <a:lnTo>
                    <a:pt x="431" y="16"/>
                  </a:lnTo>
                  <a:lnTo>
                    <a:pt x="427" y="17"/>
                  </a:lnTo>
                  <a:lnTo>
                    <a:pt x="425" y="19"/>
                  </a:lnTo>
                  <a:lnTo>
                    <a:pt x="305" y="139"/>
                  </a:lnTo>
                  <a:lnTo>
                    <a:pt x="303" y="141"/>
                  </a:lnTo>
                  <a:lnTo>
                    <a:pt x="302" y="144"/>
                  </a:lnTo>
                  <a:lnTo>
                    <a:pt x="301" y="146"/>
                  </a:lnTo>
                  <a:lnTo>
                    <a:pt x="301" y="150"/>
                  </a:lnTo>
                  <a:lnTo>
                    <a:pt x="301" y="153"/>
                  </a:lnTo>
                  <a:lnTo>
                    <a:pt x="302" y="155"/>
                  </a:lnTo>
                  <a:lnTo>
                    <a:pt x="303" y="158"/>
                  </a:lnTo>
                  <a:lnTo>
                    <a:pt x="305" y="160"/>
                  </a:lnTo>
                  <a:lnTo>
                    <a:pt x="307" y="162"/>
                  </a:lnTo>
                  <a:lnTo>
                    <a:pt x="311" y="164"/>
                  </a:lnTo>
                  <a:lnTo>
                    <a:pt x="313" y="165"/>
                  </a:lnTo>
                  <a:lnTo>
                    <a:pt x="316" y="165"/>
                  </a:lnTo>
                  <a:lnTo>
                    <a:pt x="319" y="165"/>
                  </a:lnTo>
                  <a:lnTo>
                    <a:pt x="321" y="164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436" y="51"/>
                  </a:lnTo>
                  <a:lnTo>
                    <a:pt x="467" y="83"/>
                  </a:lnTo>
                  <a:lnTo>
                    <a:pt x="340" y="210"/>
                  </a:lnTo>
                  <a:lnTo>
                    <a:pt x="15" y="210"/>
                  </a:lnTo>
                  <a:lnTo>
                    <a:pt x="12" y="210"/>
                  </a:lnTo>
                  <a:lnTo>
                    <a:pt x="10" y="211"/>
                  </a:lnTo>
                  <a:lnTo>
                    <a:pt x="6" y="212"/>
                  </a:lnTo>
                  <a:lnTo>
                    <a:pt x="4" y="214"/>
                  </a:lnTo>
                  <a:lnTo>
                    <a:pt x="3" y="216"/>
                  </a:lnTo>
                  <a:lnTo>
                    <a:pt x="1" y="219"/>
                  </a:lnTo>
                  <a:lnTo>
                    <a:pt x="1" y="221"/>
                  </a:lnTo>
                  <a:lnTo>
                    <a:pt x="0" y="225"/>
                  </a:lnTo>
                  <a:lnTo>
                    <a:pt x="0" y="706"/>
                  </a:lnTo>
                  <a:lnTo>
                    <a:pt x="1" y="709"/>
                  </a:lnTo>
                  <a:lnTo>
                    <a:pt x="1" y="712"/>
                  </a:lnTo>
                  <a:lnTo>
                    <a:pt x="3" y="714"/>
                  </a:lnTo>
                  <a:lnTo>
                    <a:pt x="4" y="716"/>
                  </a:lnTo>
                  <a:lnTo>
                    <a:pt x="6" y="718"/>
                  </a:lnTo>
                  <a:lnTo>
                    <a:pt x="10" y="720"/>
                  </a:lnTo>
                  <a:lnTo>
                    <a:pt x="12" y="721"/>
                  </a:lnTo>
                  <a:lnTo>
                    <a:pt x="15" y="721"/>
                  </a:lnTo>
                  <a:lnTo>
                    <a:pt x="887" y="721"/>
                  </a:lnTo>
                  <a:lnTo>
                    <a:pt x="890" y="721"/>
                  </a:lnTo>
                  <a:lnTo>
                    <a:pt x="893" y="720"/>
                  </a:lnTo>
                  <a:lnTo>
                    <a:pt x="896" y="718"/>
                  </a:lnTo>
                  <a:lnTo>
                    <a:pt x="898" y="716"/>
                  </a:lnTo>
                  <a:lnTo>
                    <a:pt x="900" y="714"/>
                  </a:lnTo>
                  <a:lnTo>
                    <a:pt x="901" y="712"/>
                  </a:lnTo>
                  <a:lnTo>
                    <a:pt x="902" y="709"/>
                  </a:lnTo>
                  <a:lnTo>
                    <a:pt x="902" y="706"/>
                  </a:lnTo>
                  <a:lnTo>
                    <a:pt x="902" y="225"/>
                  </a:lnTo>
                  <a:lnTo>
                    <a:pt x="902" y="221"/>
                  </a:lnTo>
                  <a:lnTo>
                    <a:pt x="901" y="219"/>
                  </a:lnTo>
                  <a:lnTo>
                    <a:pt x="900" y="216"/>
                  </a:lnTo>
                  <a:lnTo>
                    <a:pt x="898" y="214"/>
                  </a:lnTo>
                  <a:lnTo>
                    <a:pt x="896" y="212"/>
                  </a:lnTo>
                  <a:lnTo>
                    <a:pt x="893" y="211"/>
                  </a:lnTo>
                  <a:lnTo>
                    <a:pt x="890" y="210"/>
                  </a:lnTo>
                  <a:lnTo>
                    <a:pt x="887" y="210"/>
                  </a:lnTo>
                  <a:lnTo>
                    <a:pt x="887" y="2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5" name="CustomShape 69"/>
          <p:cNvSpPr/>
          <p:nvPr/>
        </p:nvSpPr>
        <p:spPr>
          <a:xfrm>
            <a:off x="8283600" y="3925800"/>
            <a:ext cx="1564560" cy="521640"/>
          </a:xfrm>
          <a:prstGeom prst="roundRect">
            <a:avLst>
              <a:gd name="adj" fmla="val 50000"/>
            </a:avLst>
          </a:prstGeom>
          <a:solidFill>
            <a:srgbClr val="22336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70"/>
          <p:cNvSpPr/>
          <p:nvPr/>
        </p:nvSpPr>
        <p:spPr>
          <a:xfrm>
            <a:off x="8341200" y="3989880"/>
            <a:ext cx="391320" cy="391320"/>
          </a:xfrm>
          <a:prstGeom prst="ellipse">
            <a:avLst/>
          </a:prstGeom>
          <a:solidFill>
            <a:srgbClr val="DC710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CustomShape 71"/>
          <p:cNvSpPr/>
          <p:nvPr/>
        </p:nvSpPr>
        <p:spPr>
          <a:xfrm>
            <a:off x="8850960" y="4075560"/>
            <a:ext cx="801000" cy="21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DIALOG</a:t>
            </a:r>
            <a:endParaRPr lang="en-US" sz="1400" b="0" strike="noStrike" spc="-1">
              <a:latin typeface="Arial"/>
            </a:endParaRPr>
          </a:p>
        </p:txBody>
      </p:sp>
      <p:grpSp>
        <p:nvGrpSpPr>
          <p:cNvPr id="228" name="Group 72"/>
          <p:cNvGrpSpPr/>
          <p:nvPr/>
        </p:nvGrpSpPr>
        <p:grpSpPr>
          <a:xfrm>
            <a:off x="8430840" y="4081320"/>
            <a:ext cx="212400" cy="208800"/>
            <a:chOff x="8430840" y="4081320"/>
            <a:chExt cx="212400" cy="208800"/>
          </a:xfrm>
        </p:grpSpPr>
        <p:sp>
          <p:nvSpPr>
            <p:cNvPr id="229" name="CustomShape 73"/>
            <p:cNvSpPr/>
            <p:nvPr/>
          </p:nvSpPr>
          <p:spPr>
            <a:xfrm>
              <a:off x="8430840" y="4081320"/>
              <a:ext cx="158760" cy="144720"/>
            </a:xfrm>
            <a:custGeom>
              <a:avLst/>
              <a:gdLst/>
              <a:ahLst/>
              <a:cxnLst/>
              <a:rect l="l" t="t" r="r" b="b"/>
              <a:pathLst>
                <a:path w="674" h="615">
                  <a:moveTo>
                    <a:pt x="337" y="30"/>
                  </a:moveTo>
                  <a:lnTo>
                    <a:pt x="353" y="30"/>
                  </a:lnTo>
                  <a:lnTo>
                    <a:pt x="368" y="31"/>
                  </a:lnTo>
                  <a:lnTo>
                    <a:pt x="383" y="32"/>
                  </a:lnTo>
                  <a:lnTo>
                    <a:pt x="399" y="34"/>
                  </a:lnTo>
                  <a:lnTo>
                    <a:pt x="413" y="37"/>
                  </a:lnTo>
                  <a:lnTo>
                    <a:pt x="428" y="40"/>
                  </a:lnTo>
                  <a:lnTo>
                    <a:pt x="442" y="45"/>
                  </a:lnTo>
                  <a:lnTo>
                    <a:pt x="456" y="49"/>
                  </a:lnTo>
                  <a:lnTo>
                    <a:pt x="470" y="54"/>
                  </a:lnTo>
                  <a:lnTo>
                    <a:pt x="483" y="60"/>
                  </a:lnTo>
                  <a:lnTo>
                    <a:pt x="495" y="65"/>
                  </a:lnTo>
                  <a:lnTo>
                    <a:pt x="508" y="71"/>
                  </a:lnTo>
                  <a:lnTo>
                    <a:pt x="520" y="79"/>
                  </a:lnTo>
                  <a:lnTo>
                    <a:pt x="532" y="86"/>
                  </a:lnTo>
                  <a:lnTo>
                    <a:pt x="544" y="94"/>
                  </a:lnTo>
                  <a:lnTo>
                    <a:pt x="554" y="102"/>
                  </a:lnTo>
                  <a:lnTo>
                    <a:pt x="564" y="111"/>
                  </a:lnTo>
                  <a:lnTo>
                    <a:pt x="574" y="120"/>
                  </a:lnTo>
                  <a:lnTo>
                    <a:pt x="583" y="129"/>
                  </a:lnTo>
                  <a:lnTo>
                    <a:pt x="592" y="139"/>
                  </a:lnTo>
                  <a:lnTo>
                    <a:pt x="599" y="148"/>
                  </a:lnTo>
                  <a:lnTo>
                    <a:pt x="607" y="159"/>
                  </a:lnTo>
                  <a:lnTo>
                    <a:pt x="613" y="170"/>
                  </a:lnTo>
                  <a:lnTo>
                    <a:pt x="620" y="181"/>
                  </a:lnTo>
                  <a:lnTo>
                    <a:pt x="625" y="192"/>
                  </a:lnTo>
                  <a:lnTo>
                    <a:pt x="630" y="203"/>
                  </a:lnTo>
                  <a:lnTo>
                    <a:pt x="635" y="215"/>
                  </a:lnTo>
                  <a:lnTo>
                    <a:pt x="638" y="228"/>
                  </a:lnTo>
                  <a:lnTo>
                    <a:pt x="640" y="239"/>
                  </a:lnTo>
                  <a:lnTo>
                    <a:pt x="642" y="251"/>
                  </a:lnTo>
                  <a:lnTo>
                    <a:pt x="643" y="264"/>
                  </a:lnTo>
                  <a:lnTo>
                    <a:pt x="644" y="277"/>
                  </a:lnTo>
                  <a:lnTo>
                    <a:pt x="674" y="277"/>
                  </a:lnTo>
                  <a:lnTo>
                    <a:pt x="673" y="263"/>
                  </a:lnTo>
                  <a:lnTo>
                    <a:pt x="672" y="249"/>
                  </a:lnTo>
                  <a:lnTo>
                    <a:pt x="670" y="235"/>
                  </a:lnTo>
                  <a:lnTo>
                    <a:pt x="667" y="221"/>
                  </a:lnTo>
                  <a:lnTo>
                    <a:pt x="663" y="207"/>
                  </a:lnTo>
                  <a:lnTo>
                    <a:pt x="659" y="194"/>
                  </a:lnTo>
                  <a:lnTo>
                    <a:pt x="654" y="182"/>
                  </a:lnTo>
                  <a:lnTo>
                    <a:pt x="647" y="169"/>
                  </a:lnTo>
                  <a:lnTo>
                    <a:pt x="641" y="157"/>
                  </a:lnTo>
                  <a:lnTo>
                    <a:pt x="633" y="144"/>
                  </a:lnTo>
                  <a:lnTo>
                    <a:pt x="625" y="133"/>
                  </a:lnTo>
                  <a:lnTo>
                    <a:pt x="616" y="122"/>
                  </a:lnTo>
                  <a:lnTo>
                    <a:pt x="607" y="111"/>
                  </a:lnTo>
                  <a:lnTo>
                    <a:pt x="597" y="100"/>
                  </a:lnTo>
                  <a:lnTo>
                    <a:pt x="586" y="91"/>
                  </a:lnTo>
                  <a:lnTo>
                    <a:pt x="575" y="81"/>
                  </a:lnTo>
                  <a:lnTo>
                    <a:pt x="563" y="71"/>
                  </a:lnTo>
                  <a:lnTo>
                    <a:pt x="551" y="63"/>
                  </a:lnTo>
                  <a:lnTo>
                    <a:pt x="538" y="54"/>
                  </a:lnTo>
                  <a:lnTo>
                    <a:pt x="525" y="47"/>
                  </a:lnTo>
                  <a:lnTo>
                    <a:pt x="511" y="39"/>
                  </a:lnTo>
                  <a:lnTo>
                    <a:pt x="498" y="33"/>
                  </a:lnTo>
                  <a:lnTo>
                    <a:pt x="483" y="26"/>
                  </a:lnTo>
                  <a:lnTo>
                    <a:pt x="468" y="21"/>
                  </a:lnTo>
                  <a:lnTo>
                    <a:pt x="453" y="16"/>
                  </a:lnTo>
                  <a:lnTo>
                    <a:pt x="437" y="11"/>
                  </a:lnTo>
                  <a:lnTo>
                    <a:pt x="421" y="8"/>
                  </a:lnTo>
                  <a:lnTo>
                    <a:pt x="404" y="5"/>
                  </a:lnTo>
                  <a:lnTo>
                    <a:pt x="388" y="3"/>
                  </a:lnTo>
                  <a:lnTo>
                    <a:pt x="371" y="1"/>
                  </a:lnTo>
                  <a:lnTo>
                    <a:pt x="354" y="0"/>
                  </a:lnTo>
                  <a:lnTo>
                    <a:pt x="337" y="0"/>
                  </a:lnTo>
                  <a:lnTo>
                    <a:pt x="320" y="0"/>
                  </a:lnTo>
                  <a:lnTo>
                    <a:pt x="303" y="1"/>
                  </a:lnTo>
                  <a:lnTo>
                    <a:pt x="286" y="3"/>
                  </a:lnTo>
                  <a:lnTo>
                    <a:pt x="269" y="5"/>
                  </a:lnTo>
                  <a:lnTo>
                    <a:pt x="253" y="8"/>
                  </a:lnTo>
                  <a:lnTo>
                    <a:pt x="236" y="11"/>
                  </a:lnTo>
                  <a:lnTo>
                    <a:pt x="221" y="16"/>
                  </a:lnTo>
                  <a:lnTo>
                    <a:pt x="205" y="21"/>
                  </a:lnTo>
                  <a:lnTo>
                    <a:pt x="190" y="26"/>
                  </a:lnTo>
                  <a:lnTo>
                    <a:pt x="177" y="33"/>
                  </a:lnTo>
                  <a:lnTo>
                    <a:pt x="163" y="39"/>
                  </a:lnTo>
                  <a:lnTo>
                    <a:pt x="149" y="47"/>
                  </a:lnTo>
                  <a:lnTo>
                    <a:pt x="136" y="54"/>
                  </a:lnTo>
                  <a:lnTo>
                    <a:pt x="123" y="63"/>
                  </a:lnTo>
                  <a:lnTo>
                    <a:pt x="110" y="71"/>
                  </a:lnTo>
                  <a:lnTo>
                    <a:pt x="98" y="81"/>
                  </a:lnTo>
                  <a:lnTo>
                    <a:pt x="88" y="91"/>
                  </a:lnTo>
                  <a:lnTo>
                    <a:pt x="77" y="100"/>
                  </a:lnTo>
                  <a:lnTo>
                    <a:pt x="67" y="111"/>
                  </a:lnTo>
                  <a:lnTo>
                    <a:pt x="58" y="122"/>
                  </a:lnTo>
                  <a:lnTo>
                    <a:pt x="49" y="133"/>
                  </a:lnTo>
                  <a:lnTo>
                    <a:pt x="41" y="145"/>
                  </a:lnTo>
                  <a:lnTo>
                    <a:pt x="33" y="157"/>
                  </a:lnTo>
                  <a:lnTo>
                    <a:pt x="27" y="169"/>
                  </a:lnTo>
                  <a:lnTo>
                    <a:pt x="20" y="182"/>
                  </a:lnTo>
                  <a:lnTo>
                    <a:pt x="15" y="194"/>
                  </a:lnTo>
                  <a:lnTo>
                    <a:pt x="11" y="207"/>
                  </a:lnTo>
                  <a:lnTo>
                    <a:pt x="6" y="221"/>
                  </a:lnTo>
                  <a:lnTo>
                    <a:pt x="4" y="235"/>
                  </a:lnTo>
                  <a:lnTo>
                    <a:pt x="2" y="249"/>
                  </a:lnTo>
                  <a:lnTo>
                    <a:pt x="0" y="263"/>
                  </a:lnTo>
                  <a:lnTo>
                    <a:pt x="0" y="277"/>
                  </a:lnTo>
                  <a:lnTo>
                    <a:pt x="0" y="291"/>
                  </a:lnTo>
                  <a:lnTo>
                    <a:pt x="1" y="305"/>
                  </a:lnTo>
                  <a:lnTo>
                    <a:pt x="3" y="319"/>
                  </a:lnTo>
                  <a:lnTo>
                    <a:pt x="5" y="331"/>
                  </a:lnTo>
                  <a:lnTo>
                    <a:pt x="9" y="344"/>
                  </a:lnTo>
                  <a:lnTo>
                    <a:pt x="13" y="357"/>
                  </a:lnTo>
                  <a:lnTo>
                    <a:pt x="17" y="370"/>
                  </a:lnTo>
                  <a:lnTo>
                    <a:pt x="22" y="383"/>
                  </a:lnTo>
                  <a:lnTo>
                    <a:pt x="28" y="395"/>
                  </a:lnTo>
                  <a:lnTo>
                    <a:pt x="34" y="406"/>
                  </a:lnTo>
                  <a:lnTo>
                    <a:pt x="42" y="417"/>
                  </a:lnTo>
                  <a:lnTo>
                    <a:pt x="49" y="429"/>
                  </a:lnTo>
                  <a:lnTo>
                    <a:pt x="58" y="440"/>
                  </a:lnTo>
                  <a:lnTo>
                    <a:pt x="66" y="449"/>
                  </a:lnTo>
                  <a:lnTo>
                    <a:pt x="76" y="459"/>
                  </a:lnTo>
                  <a:lnTo>
                    <a:pt x="86" y="468"/>
                  </a:lnTo>
                  <a:lnTo>
                    <a:pt x="17" y="593"/>
                  </a:lnTo>
                  <a:lnTo>
                    <a:pt x="15" y="597"/>
                  </a:lnTo>
                  <a:lnTo>
                    <a:pt x="15" y="601"/>
                  </a:lnTo>
                  <a:lnTo>
                    <a:pt x="16" y="606"/>
                  </a:lnTo>
                  <a:lnTo>
                    <a:pt x="18" y="610"/>
                  </a:lnTo>
                  <a:lnTo>
                    <a:pt x="21" y="612"/>
                  </a:lnTo>
                  <a:lnTo>
                    <a:pt x="24" y="614"/>
                  </a:lnTo>
                  <a:lnTo>
                    <a:pt x="27" y="615"/>
                  </a:lnTo>
                  <a:lnTo>
                    <a:pt x="30" y="615"/>
                  </a:lnTo>
                  <a:lnTo>
                    <a:pt x="33" y="615"/>
                  </a:lnTo>
                  <a:lnTo>
                    <a:pt x="35" y="614"/>
                  </a:lnTo>
                  <a:lnTo>
                    <a:pt x="226" y="540"/>
                  </a:lnTo>
                  <a:lnTo>
                    <a:pt x="239" y="544"/>
                  </a:lnTo>
                  <a:lnTo>
                    <a:pt x="254" y="549"/>
                  </a:lnTo>
                  <a:lnTo>
                    <a:pt x="269" y="552"/>
                  </a:lnTo>
                  <a:lnTo>
                    <a:pt x="284" y="555"/>
                  </a:lnTo>
                  <a:lnTo>
                    <a:pt x="288" y="525"/>
                  </a:lnTo>
                  <a:lnTo>
                    <a:pt x="273" y="522"/>
                  </a:lnTo>
                  <a:lnTo>
                    <a:pt x="257" y="519"/>
                  </a:lnTo>
                  <a:lnTo>
                    <a:pt x="242" y="514"/>
                  </a:lnTo>
                  <a:lnTo>
                    <a:pt x="230" y="510"/>
                  </a:lnTo>
                  <a:lnTo>
                    <a:pt x="225" y="510"/>
                  </a:lnTo>
                  <a:lnTo>
                    <a:pt x="219" y="511"/>
                  </a:lnTo>
                  <a:lnTo>
                    <a:pt x="63" y="571"/>
                  </a:lnTo>
                  <a:lnTo>
                    <a:pt x="119" y="472"/>
                  </a:lnTo>
                  <a:lnTo>
                    <a:pt x="120" y="467"/>
                  </a:lnTo>
                  <a:lnTo>
                    <a:pt x="120" y="462"/>
                  </a:lnTo>
                  <a:lnTo>
                    <a:pt x="118" y="457"/>
                  </a:lnTo>
                  <a:lnTo>
                    <a:pt x="114" y="453"/>
                  </a:lnTo>
                  <a:lnTo>
                    <a:pt x="105" y="445"/>
                  </a:lnTo>
                  <a:lnTo>
                    <a:pt x="95" y="436"/>
                  </a:lnTo>
                  <a:lnTo>
                    <a:pt x="87" y="427"/>
                  </a:lnTo>
                  <a:lnTo>
                    <a:pt x="78" y="417"/>
                  </a:lnTo>
                  <a:lnTo>
                    <a:pt x="71" y="407"/>
                  </a:lnTo>
                  <a:lnTo>
                    <a:pt x="64" y="397"/>
                  </a:lnTo>
                  <a:lnTo>
                    <a:pt x="58" y="386"/>
                  </a:lnTo>
                  <a:lnTo>
                    <a:pt x="51" y="375"/>
                  </a:lnTo>
                  <a:lnTo>
                    <a:pt x="47" y="364"/>
                  </a:lnTo>
                  <a:lnTo>
                    <a:pt x="43" y="352"/>
                  </a:lnTo>
                  <a:lnTo>
                    <a:pt x="39" y="340"/>
                  </a:lnTo>
                  <a:lnTo>
                    <a:pt x="35" y="328"/>
                  </a:lnTo>
                  <a:lnTo>
                    <a:pt x="33" y="315"/>
                  </a:lnTo>
                  <a:lnTo>
                    <a:pt x="31" y="303"/>
                  </a:lnTo>
                  <a:lnTo>
                    <a:pt x="30" y="290"/>
                  </a:lnTo>
                  <a:lnTo>
                    <a:pt x="30" y="277"/>
                  </a:lnTo>
                  <a:lnTo>
                    <a:pt x="30" y="264"/>
                  </a:lnTo>
                  <a:lnTo>
                    <a:pt x="32" y="251"/>
                  </a:lnTo>
                  <a:lnTo>
                    <a:pt x="33" y="239"/>
                  </a:lnTo>
                  <a:lnTo>
                    <a:pt x="36" y="227"/>
                  </a:lnTo>
                  <a:lnTo>
                    <a:pt x="40" y="215"/>
                  </a:lnTo>
                  <a:lnTo>
                    <a:pt x="44" y="203"/>
                  </a:lnTo>
                  <a:lnTo>
                    <a:pt x="48" y="192"/>
                  </a:lnTo>
                  <a:lnTo>
                    <a:pt x="55" y="181"/>
                  </a:lnTo>
                  <a:lnTo>
                    <a:pt x="60" y="170"/>
                  </a:lnTo>
                  <a:lnTo>
                    <a:pt x="67" y="159"/>
                  </a:lnTo>
                  <a:lnTo>
                    <a:pt x="75" y="148"/>
                  </a:lnTo>
                  <a:lnTo>
                    <a:pt x="82" y="139"/>
                  </a:lnTo>
                  <a:lnTo>
                    <a:pt x="91" y="129"/>
                  </a:lnTo>
                  <a:lnTo>
                    <a:pt x="101" y="120"/>
                  </a:lnTo>
                  <a:lnTo>
                    <a:pt x="110" y="111"/>
                  </a:lnTo>
                  <a:lnTo>
                    <a:pt x="120" y="102"/>
                  </a:lnTo>
                  <a:lnTo>
                    <a:pt x="131" y="94"/>
                  </a:lnTo>
                  <a:lnTo>
                    <a:pt x="142" y="86"/>
                  </a:lnTo>
                  <a:lnTo>
                    <a:pt x="153" y="79"/>
                  </a:lnTo>
                  <a:lnTo>
                    <a:pt x="166" y="71"/>
                  </a:lnTo>
                  <a:lnTo>
                    <a:pt x="178" y="65"/>
                  </a:lnTo>
                  <a:lnTo>
                    <a:pt x="190" y="60"/>
                  </a:lnTo>
                  <a:lnTo>
                    <a:pt x="204" y="54"/>
                  </a:lnTo>
                  <a:lnTo>
                    <a:pt x="217" y="49"/>
                  </a:lnTo>
                  <a:lnTo>
                    <a:pt x="231" y="45"/>
                  </a:lnTo>
                  <a:lnTo>
                    <a:pt x="246" y="40"/>
                  </a:lnTo>
                  <a:lnTo>
                    <a:pt x="260" y="37"/>
                  </a:lnTo>
                  <a:lnTo>
                    <a:pt x="275" y="34"/>
                  </a:lnTo>
                  <a:lnTo>
                    <a:pt x="290" y="32"/>
                  </a:lnTo>
                  <a:lnTo>
                    <a:pt x="306" y="31"/>
                  </a:lnTo>
                  <a:lnTo>
                    <a:pt x="321" y="30"/>
                  </a:lnTo>
                  <a:lnTo>
                    <a:pt x="337" y="30"/>
                  </a:lnTo>
                  <a:lnTo>
                    <a:pt x="337" y="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CustomShape 74"/>
            <p:cNvSpPr/>
            <p:nvPr/>
          </p:nvSpPr>
          <p:spPr>
            <a:xfrm>
              <a:off x="8511840" y="4165920"/>
              <a:ext cx="131400" cy="124200"/>
            </a:xfrm>
            <a:custGeom>
              <a:avLst/>
              <a:gdLst/>
              <a:ahLst/>
              <a:cxnLst/>
              <a:rect l="l" t="t" r="r" b="b"/>
              <a:pathLst>
                <a:path w="560" h="527">
                  <a:moveTo>
                    <a:pt x="386" y="437"/>
                  </a:moveTo>
                  <a:lnTo>
                    <a:pt x="382" y="437"/>
                  </a:lnTo>
                  <a:lnTo>
                    <a:pt x="380" y="436"/>
                  </a:lnTo>
                  <a:lnTo>
                    <a:pt x="377" y="437"/>
                  </a:lnTo>
                  <a:lnTo>
                    <a:pt x="374" y="438"/>
                  </a:lnTo>
                  <a:lnTo>
                    <a:pt x="362" y="442"/>
                  </a:lnTo>
                  <a:lnTo>
                    <a:pt x="349" y="447"/>
                  </a:lnTo>
                  <a:lnTo>
                    <a:pt x="336" y="451"/>
                  </a:lnTo>
                  <a:lnTo>
                    <a:pt x="323" y="454"/>
                  </a:lnTo>
                  <a:lnTo>
                    <a:pt x="311" y="456"/>
                  </a:lnTo>
                  <a:lnTo>
                    <a:pt x="298" y="458"/>
                  </a:lnTo>
                  <a:lnTo>
                    <a:pt x="285" y="459"/>
                  </a:lnTo>
                  <a:lnTo>
                    <a:pt x="272" y="459"/>
                  </a:lnTo>
                  <a:lnTo>
                    <a:pt x="272" y="459"/>
                  </a:lnTo>
                  <a:lnTo>
                    <a:pt x="259" y="459"/>
                  </a:lnTo>
                  <a:lnTo>
                    <a:pt x="248" y="458"/>
                  </a:lnTo>
                  <a:lnTo>
                    <a:pt x="236" y="457"/>
                  </a:lnTo>
                  <a:lnTo>
                    <a:pt x="224" y="455"/>
                  </a:lnTo>
                  <a:lnTo>
                    <a:pt x="200" y="450"/>
                  </a:lnTo>
                  <a:lnTo>
                    <a:pt x="179" y="442"/>
                  </a:lnTo>
                  <a:lnTo>
                    <a:pt x="158" y="433"/>
                  </a:lnTo>
                  <a:lnTo>
                    <a:pt x="137" y="422"/>
                  </a:lnTo>
                  <a:lnTo>
                    <a:pt x="119" y="409"/>
                  </a:lnTo>
                  <a:lnTo>
                    <a:pt x="102" y="395"/>
                  </a:lnTo>
                  <a:lnTo>
                    <a:pt x="86" y="379"/>
                  </a:lnTo>
                  <a:lnTo>
                    <a:pt x="72" y="363"/>
                  </a:lnTo>
                  <a:lnTo>
                    <a:pt x="66" y="353"/>
                  </a:lnTo>
                  <a:lnTo>
                    <a:pt x="59" y="345"/>
                  </a:lnTo>
                  <a:lnTo>
                    <a:pt x="54" y="335"/>
                  </a:lnTo>
                  <a:lnTo>
                    <a:pt x="50" y="326"/>
                  </a:lnTo>
                  <a:lnTo>
                    <a:pt x="45" y="316"/>
                  </a:lnTo>
                  <a:lnTo>
                    <a:pt x="41" y="306"/>
                  </a:lnTo>
                  <a:lnTo>
                    <a:pt x="38" y="296"/>
                  </a:lnTo>
                  <a:lnTo>
                    <a:pt x="35" y="285"/>
                  </a:lnTo>
                  <a:lnTo>
                    <a:pt x="32" y="275"/>
                  </a:lnTo>
                  <a:lnTo>
                    <a:pt x="31" y="265"/>
                  </a:lnTo>
                  <a:lnTo>
                    <a:pt x="30" y="254"/>
                  </a:lnTo>
                  <a:lnTo>
                    <a:pt x="30" y="242"/>
                  </a:lnTo>
                  <a:lnTo>
                    <a:pt x="30" y="231"/>
                  </a:lnTo>
                  <a:lnTo>
                    <a:pt x="31" y="221"/>
                  </a:lnTo>
                  <a:lnTo>
                    <a:pt x="32" y="211"/>
                  </a:lnTo>
                  <a:lnTo>
                    <a:pt x="35" y="200"/>
                  </a:lnTo>
                  <a:lnTo>
                    <a:pt x="38" y="190"/>
                  </a:lnTo>
                  <a:lnTo>
                    <a:pt x="41" y="180"/>
                  </a:lnTo>
                  <a:lnTo>
                    <a:pt x="45" y="170"/>
                  </a:lnTo>
                  <a:lnTo>
                    <a:pt x="50" y="161"/>
                  </a:lnTo>
                  <a:lnTo>
                    <a:pt x="55" y="151"/>
                  </a:lnTo>
                  <a:lnTo>
                    <a:pt x="60" y="143"/>
                  </a:lnTo>
                  <a:lnTo>
                    <a:pt x="67" y="133"/>
                  </a:lnTo>
                  <a:lnTo>
                    <a:pt x="73" y="124"/>
                  </a:lnTo>
                  <a:lnTo>
                    <a:pt x="88" y="108"/>
                  </a:lnTo>
                  <a:lnTo>
                    <a:pt x="104" y="93"/>
                  </a:lnTo>
                  <a:lnTo>
                    <a:pt x="122" y="79"/>
                  </a:lnTo>
                  <a:lnTo>
                    <a:pt x="142" y="67"/>
                  </a:lnTo>
                  <a:lnTo>
                    <a:pt x="162" y="56"/>
                  </a:lnTo>
                  <a:lnTo>
                    <a:pt x="183" y="47"/>
                  </a:lnTo>
                  <a:lnTo>
                    <a:pt x="207" y="40"/>
                  </a:lnTo>
                  <a:lnTo>
                    <a:pt x="230" y="35"/>
                  </a:lnTo>
                  <a:lnTo>
                    <a:pt x="242" y="32"/>
                  </a:lnTo>
                  <a:lnTo>
                    <a:pt x="255" y="31"/>
                  </a:lnTo>
                  <a:lnTo>
                    <a:pt x="267" y="30"/>
                  </a:lnTo>
                  <a:lnTo>
                    <a:pt x="280" y="30"/>
                  </a:lnTo>
                  <a:lnTo>
                    <a:pt x="292" y="30"/>
                  </a:lnTo>
                  <a:lnTo>
                    <a:pt x="305" y="31"/>
                  </a:lnTo>
                  <a:lnTo>
                    <a:pt x="317" y="32"/>
                  </a:lnTo>
                  <a:lnTo>
                    <a:pt x="330" y="35"/>
                  </a:lnTo>
                  <a:lnTo>
                    <a:pt x="353" y="40"/>
                  </a:lnTo>
                  <a:lnTo>
                    <a:pt x="376" y="47"/>
                  </a:lnTo>
                  <a:lnTo>
                    <a:pt x="398" y="56"/>
                  </a:lnTo>
                  <a:lnTo>
                    <a:pt x="419" y="67"/>
                  </a:lnTo>
                  <a:lnTo>
                    <a:pt x="438" y="79"/>
                  </a:lnTo>
                  <a:lnTo>
                    <a:pt x="456" y="93"/>
                  </a:lnTo>
                  <a:lnTo>
                    <a:pt x="472" y="108"/>
                  </a:lnTo>
                  <a:lnTo>
                    <a:pt x="486" y="124"/>
                  </a:lnTo>
                  <a:lnTo>
                    <a:pt x="494" y="133"/>
                  </a:lnTo>
                  <a:lnTo>
                    <a:pt x="499" y="143"/>
                  </a:lnTo>
                  <a:lnTo>
                    <a:pt x="505" y="151"/>
                  </a:lnTo>
                  <a:lnTo>
                    <a:pt x="510" y="161"/>
                  </a:lnTo>
                  <a:lnTo>
                    <a:pt x="515" y="170"/>
                  </a:lnTo>
                  <a:lnTo>
                    <a:pt x="518" y="180"/>
                  </a:lnTo>
                  <a:lnTo>
                    <a:pt x="521" y="190"/>
                  </a:lnTo>
                  <a:lnTo>
                    <a:pt x="525" y="200"/>
                  </a:lnTo>
                  <a:lnTo>
                    <a:pt x="527" y="211"/>
                  </a:lnTo>
                  <a:lnTo>
                    <a:pt x="529" y="221"/>
                  </a:lnTo>
                  <a:lnTo>
                    <a:pt x="530" y="231"/>
                  </a:lnTo>
                  <a:lnTo>
                    <a:pt x="530" y="242"/>
                  </a:lnTo>
                  <a:lnTo>
                    <a:pt x="530" y="253"/>
                  </a:lnTo>
                  <a:lnTo>
                    <a:pt x="529" y="262"/>
                  </a:lnTo>
                  <a:lnTo>
                    <a:pt x="528" y="272"/>
                  </a:lnTo>
                  <a:lnTo>
                    <a:pt x="526" y="282"/>
                  </a:lnTo>
                  <a:lnTo>
                    <a:pt x="522" y="291"/>
                  </a:lnTo>
                  <a:lnTo>
                    <a:pt x="520" y="301"/>
                  </a:lnTo>
                  <a:lnTo>
                    <a:pt x="516" y="311"/>
                  </a:lnTo>
                  <a:lnTo>
                    <a:pt x="512" y="319"/>
                  </a:lnTo>
                  <a:lnTo>
                    <a:pt x="508" y="328"/>
                  </a:lnTo>
                  <a:lnTo>
                    <a:pt x="502" y="336"/>
                  </a:lnTo>
                  <a:lnTo>
                    <a:pt x="497" y="345"/>
                  </a:lnTo>
                  <a:lnTo>
                    <a:pt x="490" y="352"/>
                  </a:lnTo>
                  <a:lnTo>
                    <a:pt x="483" y="360"/>
                  </a:lnTo>
                  <a:lnTo>
                    <a:pt x="476" y="367"/>
                  </a:lnTo>
                  <a:lnTo>
                    <a:pt x="468" y="375"/>
                  </a:lnTo>
                  <a:lnTo>
                    <a:pt x="459" y="382"/>
                  </a:lnTo>
                  <a:lnTo>
                    <a:pt x="456" y="386"/>
                  </a:lnTo>
                  <a:lnTo>
                    <a:pt x="455" y="391"/>
                  </a:lnTo>
                  <a:lnTo>
                    <a:pt x="454" y="396"/>
                  </a:lnTo>
                  <a:lnTo>
                    <a:pt x="456" y="400"/>
                  </a:lnTo>
                  <a:lnTo>
                    <a:pt x="498" y="483"/>
                  </a:lnTo>
                  <a:lnTo>
                    <a:pt x="386" y="437"/>
                  </a:lnTo>
                  <a:close/>
                  <a:moveTo>
                    <a:pt x="488" y="397"/>
                  </a:moveTo>
                  <a:lnTo>
                    <a:pt x="497" y="390"/>
                  </a:lnTo>
                  <a:lnTo>
                    <a:pt x="504" y="381"/>
                  </a:lnTo>
                  <a:lnTo>
                    <a:pt x="512" y="373"/>
                  </a:lnTo>
                  <a:lnTo>
                    <a:pt x="519" y="364"/>
                  </a:lnTo>
                  <a:lnTo>
                    <a:pt x="526" y="356"/>
                  </a:lnTo>
                  <a:lnTo>
                    <a:pt x="531" y="346"/>
                  </a:lnTo>
                  <a:lnTo>
                    <a:pt x="536" y="336"/>
                  </a:lnTo>
                  <a:lnTo>
                    <a:pt x="542" y="327"/>
                  </a:lnTo>
                  <a:lnTo>
                    <a:pt x="546" y="317"/>
                  </a:lnTo>
                  <a:lnTo>
                    <a:pt x="549" y="307"/>
                  </a:lnTo>
                  <a:lnTo>
                    <a:pt x="552" y="297"/>
                  </a:lnTo>
                  <a:lnTo>
                    <a:pt x="556" y="286"/>
                  </a:lnTo>
                  <a:lnTo>
                    <a:pt x="558" y="275"/>
                  </a:lnTo>
                  <a:lnTo>
                    <a:pt x="559" y="265"/>
                  </a:lnTo>
                  <a:lnTo>
                    <a:pt x="560" y="254"/>
                  </a:lnTo>
                  <a:lnTo>
                    <a:pt x="560" y="242"/>
                  </a:lnTo>
                  <a:lnTo>
                    <a:pt x="560" y="230"/>
                  </a:lnTo>
                  <a:lnTo>
                    <a:pt x="559" y="218"/>
                  </a:lnTo>
                  <a:lnTo>
                    <a:pt x="557" y="206"/>
                  </a:lnTo>
                  <a:lnTo>
                    <a:pt x="555" y="194"/>
                  </a:lnTo>
                  <a:lnTo>
                    <a:pt x="551" y="182"/>
                  </a:lnTo>
                  <a:lnTo>
                    <a:pt x="547" y="171"/>
                  </a:lnTo>
                  <a:lnTo>
                    <a:pt x="543" y="160"/>
                  </a:lnTo>
                  <a:lnTo>
                    <a:pt x="537" y="149"/>
                  </a:lnTo>
                  <a:lnTo>
                    <a:pt x="532" y="138"/>
                  </a:lnTo>
                  <a:lnTo>
                    <a:pt x="526" y="128"/>
                  </a:lnTo>
                  <a:lnTo>
                    <a:pt x="519" y="118"/>
                  </a:lnTo>
                  <a:lnTo>
                    <a:pt x="512" y="108"/>
                  </a:lnTo>
                  <a:lnTo>
                    <a:pt x="503" y="99"/>
                  </a:lnTo>
                  <a:lnTo>
                    <a:pt x="495" y="89"/>
                  </a:lnTo>
                  <a:lnTo>
                    <a:pt x="486" y="81"/>
                  </a:lnTo>
                  <a:lnTo>
                    <a:pt x="476" y="72"/>
                  </a:lnTo>
                  <a:lnTo>
                    <a:pt x="467" y="63"/>
                  </a:lnTo>
                  <a:lnTo>
                    <a:pt x="457" y="56"/>
                  </a:lnTo>
                  <a:lnTo>
                    <a:pt x="447" y="48"/>
                  </a:lnTo>
                  <a:lnTo>
                    <a:pt x="435" y="42"/>
                  </a:lnTo>
                  <a:lnTo>
                    <a:pt x="424" y="36"/>
                  </a:lnTo>
                  <a:lnTo>
                    <a:pt x="412" y="30"/>
                  </a:lnTo>
                  <a:lnTo>
                    <a:pt x="401" y="24"/>
                  </a:lnTo>
                  <a:lnTo>
                    <a:pt x="388" y="20"/>
                  </a:lnTo>
                  <a:lnTo>
                    <a:pt x="375" y="15"/>
                  </a:lnTo>
                  <a:lnTo>
                    <a:pt x="362" y="11"/>
                  </a:lnTo>
                  <a:lnTo>
                    <a:pt x="349" y="8"/>
                  </a:lnTo>
                  <a:lnTo>
                    <a:pt x="335" y="5"/>
                  </a:lnTo>
                  <a:lnTo>
                    <a:pt x="322" y="2"/>
                  </a:lnTo>
                  <a:lnTo>
                    <a:pt x="308" y="1"/>
                  </a:lnTo>
                  <a:lnTo>
                    <a:pt x="295" y="0"/>
                  </a:lnTo>
                  <a:lnTo>
                    <a:pt x="280" y="0"/>
                  </a:lnTo>
                  <a:lnTo>
                    <a:pt x="266" y="0"/>
                  </a:lnTo>
                  <a:lnTo>
                    <a:pt x="252" y="1"/>
                  </a:lnTo>
                  <a:lnTo>
                    <a:pt x="238" y="2"/>
                  </a:lnTo>
                  <a:lnTo>
                    <a:pt x="224" y="5"/>
                  </a:lnTo>
                  <a:lnTo>
                    <a:pt x="211" y="8"/>
                  </a:lnTo>
                  <a:lnTo>
                    <a:pt x="197" y="11"/>
                  </a:lnTo>
                  <a:lnTo>
                    <a:pt x="184" y="15"/>
                  </a:lnTo>
                  <a:lnTo>
                    <a:pt x="173" y="20"/>
                  </a:lnTo>
                  <a:lnTo>
                    <a:pt x="160" y="24"/>
                  </a:lnTo>
                  <a:lnTo>
                    <a:pt x="148" y="30"/>
                  </a:lnTo>
                  <a:lnTo>
                    <a:pt x="136" y="36"/>
                  </a:lnTo>
                  <a:lnTo>
                    <a:pt x="124" y="42"/>
                  </a:lnTo>
                  <a:lnTo>
                    <a:pt x="114" y="48"/>
                  </a:lnTo>
                  <a:lnTo>
                    <a:pt x="103" y="56"/>
                  </a:lnTo>
                  <a:lnTo>
                    <a:pt x="92" y="63"/>
                  </a:lnTo>
                  <a:lnTo>
                    <a:pt x="83" y="72"/>
                  </a:lnTo>
                  <a:lnTo>
                    <a:pt x="73" y="81"/>
                  </a:lnTo>
                  <a:lnTo>
                    <a:pt x="65" y="89"/>
                  </a:lnTo>
                  <a:lnTo>
                    <a:pt x="56" y="99"/>
                  </a:lnTo>
                  <a:lnTo>
                    <a:pt x="48" y="108"/>
                  </a:lnTo>
                  <a:lnTo>
                    <a:pt x="41" y="118"/>
                  </a:lnTo>
                  <a:lnTo>
                    <a:pt x="35" y="128"/>
                  </a:lnTo>
                  <a:lnTo>
                    <a:pt x="28" y="138"/>
                  </a:lnTo>
                  <a:lnTo>
                    <a:pt x="22" y="149"/>
                  </a:lnTo>
                  <a:lnTo>
                    <a:pt x="17" y="160"/>
                  </a:lnTo>
                  <a:lnTo>
                    <a:pt x="13" y="171"/>
                  </a:lnTo>
                  <a:lnTo>
                    <a:pt x="9" y="182"/>
                  </a:lnTo>
                  <a:lnTo>
                    <a:pt x="6" y="194"/>
                  </a:lnTo>
                  <a:lnTo>
                    <a:pt x="4" y="206"/>
                  </a:lnTo>
                  <a:lnTo>
                    <a:pt x="1" y="218"/>
                  </a:lnTo>
                  <a:lnTo>
                    <a:pt x="0" y="230"/>
                  </a:lnTo>
                  <a:lnTo>
                    <a:pt x="0" y="242"/>
                  </a:lnTo>
                  <a:lnTo>
                    <a:pt x="0" y="255"/>
                  </a:lnTo>
                  <a:lnTo>
                    <a:pt x="1" y="267"/>
                  </a:lnTo>
                  <a:lnTo>
                    <a:pt x="4" y="280"/>
                  </a:lnTo>
                  <a:lnTo>
                    <a:pt x="6" y="291"/>
                  </a:lnTo>
                  <a:lnTo>
                    <a:pt x="9" y="303"/>
                  </a:lnTo>
                  <a:lnTo>
                    <a:pt x="12" y="315"/>
                  </a:lnTo>
                  <a:lnTo>
                    <a:pt x="16" y="327"/>
                  </a:lnTo>
                  <a:lnTo>
                    <a:pt x="22" y="337"/>
                  </a:lnTo>
                  <a:lnTo>
                    <a:pt x="27" y="348"/>
                  </a:lnTo>
                  <a:lnTo>
                    <a:pt x="34" y="359"/>
                  </a:lnTo>
                  <a:lnTo>
                    <a:pt x="40" y="369"/>
                  </a:lnTo>
                  <a:lnTo>
                    <a:pt x="47" y="379"/>
                  </a:lnTo>
                  <a:lnTo>
                    <a:pt x="55" y="389"/>
                  </a:lnTo>
                  <a:lnTo>
                    <a:pt x="62" y="398"/>
                  </a:lnTo>
                  <a:lnTo>
                    <a:pt x="72" y="407"/>
                  </a:lnTo>
                  <a:lnTo>
                    <a:pt x="81" y="417"/>
                  </a:lnTo>
                  <a:lnTo>
                    <a:pt x="90" y="424"/>
                  </a:lnTo>
                  <a:lnTo>
                    <a:pt x="100" y="433"/>
                  </a:lnTo>
                  <a:lnTo>
                    <a:pt x="111" y="439"/>
                  </a:lnTo>
                  <a:lnTo>
                    <a:pt x="121" y="447"/>
                  </a:lnTo>
                  <a:lnTo>
                    <a:pt x="132" y="453"/>
                  </a:lnTo>
                  <a:lnTo>
                    <a:pt x="144" y="459"/>
                  </a:lnTo>
                  <a:lnTo>
                    <a:pt x="155" y="465"/>
                  </a:lnTo>
                  <a:lnTo>
                    <a:pt x="167" y="470"/>
                  </a:lnTo>
                  <a:lnTo>
                    <a:pt x="179" y="474"/>
                  </a:lnTo>
                  <a:lnTo>
                    <a:pt x="192" y="478"/>
                  </a:lnTo>
                  <a:lnTo>
                    <a:pt x="205" y="482"/>
                  </a:lnTo>
                  <a:lnTo>
                    <a:pt x="218" y="484"/>
                  </a:lnTo>
                  <a:lnTo>
                    <a:pt x="231" y="486"/>
                  </a:lnTo>
                  <a:lnTo>
                    <a:pt x="244" y="488"/>
                  </a:lnTo>
                  <a:lnTo>
                    <a:pt x="258" y="489"/>
                  </a:lnTo>
                  <a:lnTo>
                    <a:pt x="272" y="489"/>
                  </a:lnTo>
                  <a:lnTo>
                    <a:pt x="272" y="489"/>
                  </a:lnTo>
                  <a:lnTo>
                    <a:pt x="286" y="489"/>
                  </a:lnTo>
                  <a:lnTo>
                    <a:pt x="300" y="488"/>
                  </a:lnTo>
                  <a:lnTo>
                    <a:pt x="314" y="486"/>
                  </a:lnTo>
                  <a:lnTo>
                    <a:pt x="327" y="484"/>
                  </a:lnTo>
                  <a:lnTo>
                    <a:pt x="341" y="481"/>
                  </a:lnTo>
                  <a:lnTo>
                    <a:pt x="353" y="478"/>
                  </a:lnTo>
                  <a:lnTo>
                    <a:pt x="367" y="472"/>
                  </a:lnTo>
                  <a:lnTo>
                    <a:pt x="380" y="468"/>
                  </a:lnTo>
                  <a:lnTo>
                    <a:pt x="525" y="526"/>
                  </a:lnTo>
                  <a:lnTo>
                    <a:pt x="527" y="526"/>
                  </a:lnTo>
                  <a:lnTo>
                    <a:pt x="530" y="527"/>
                  </a:lnTo>
                  <a:lnTo>
                    <a:pt x="533" y="526"/>
                  </a:lnTo>
                  <a:lnTo>
                    <a:pt x="536" y="525"/>
                  </a:lnTo>
                  <a:lnTo>
                    <a:pt x="539" y="524"/>
                  </a:lnTo>
                  <a:lnTo>
                    <a:pt x="541" y="521"/>
                  </a:lnTo>
                  <a:lnTo>
                    <a:pt x="544" y="517"/>
                  </a:lnTo>
                  <a:lnTo>
                    <a:pt x="545" y="513"/>
                  </a:lnTo>
                  <a:lnTo>
                    <a:pt x="545" y="509"/>
                  </a:lnTo>
                  <a:lnTo>
                    <a:pt x="543" y="504"/>
                  </a:lnTo>
                  <a:lnTo>
                    <a:pt x="488" y="3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527;p21"/>
          <p:cNvPicPr/>
          <p:nvPr/>
        </p:nvPicPr>
        <p:blipFill>
          <a:blip r:embed="rId2"/>
          <a:srcRect l="1495" r="2437" b="69121"/>
          <a:stretch/>
        </p:blipFill>
        <p:spPr>
          <a:xfrm>
            <a:off x="-4680" y="3924360"/>
            <a:ext cx="12204000" cy="2942640"/>
          </a:xfrm>
          <a:prstGeom prst="rect">
            <a:avLst/>
          </a:prstGeom>
          <a:ln>
            <a:noFill/>
          </a:ln>
        </p:spPr>
      </p:pic>
      <p:sp>
        <p:nvSpPr>
          <p:cNvPr id="232" name="CustomShape 1"/>
          <p:cNvSpPr/>
          <p:nvPr/>
        </p:nvSpPr>
        <p:spPr>
          <a:xfrm>
            <a:off x="0" y="3924360"/>
            <a:ext cx="12199320" cy="1926720"/>
          </a:xfrm>
          <a:prstGeom prst="rect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3" name="Google Shape;522;p21"/>
          <p:cNvPicPr/>
          <p:nvPr/>
        </p:nvPicPr>
        <p:blipFill>
          <a:blip r:embed="rId3"/>
          <a:stretch/>
        </p:blipFill>
        <p:spPr>
          <a:xfrm>
            <a:off x="2228400" y="1089360"/>
            <a:ext cx="3042360" cy="2453760"/>
          </a:xfrm>
          <a:prstGeom prst="rect">
            <a:avLst/>
          </a:prstGeom>
          <a:ln>
            <a:noFill/>
          </a:ln>
        </p:spPr>
      </p:pic>
      <p:pic>
        <p:nvPicPr>
          <p:cNvPr id="234" name="Google Shape;523;p21"/>
          <p:cNvPicPr/>
          <p:nvPr/>
        </p:nvPicPr>
        <p:blipFill>
          <a:blip r:embed="rId4"/>
          <a:stretch/>
        </p:blipFill>
        <p:spPr>
          <a:xfrm>
            <a:off x="4534200" y="1089360"/>
            <a:ext cx="3042360" cy="2453760"/>
          </a:xfrm>
          <a:prstGeom prst="rect">
            <a:avLst/>
          </a:prstGeom>
          <a:ln>
            <a:noFill/>
          </a:ln>
        </p:spPr>
      </p:pic>
      <p:pic>
        <p:nvPicPr>
          <p:cNvPr id="235" name="Google Shape;524;p21"/>
          <p:cNvPicPr/>
          <p:nvPr/>
        </p:nvPicPr>
        <p:blipFill>
          <a:blip r:embed="rId5"/>
          <a:stretch/>
        </p:blipFill>
        <p:spPr>
          <a:xfrm>
            <a:off x="6840000" y="1105920"/>
            <a:ext cx="3042360" cy="2453760"/>
          </a:xfrm>
          <a:prstGeom prst="rect">
            <a:avLst/>
          </a:prstGeom>
          <a:ln>
            <a:noFill/>
          </a:ln>
        </p:spPr>
      </p:pic>
      <p:pic>
        <p:nvPicPr>
          <p:cNvPr id="236" name="Google Shape;525;p21"/>
          <p:cNvPicPr/>
          <p:nvPr/>
        </p:nvPicPr>
        <p:blipFill>
          <a:blip r:embed="rId6"/>
          <a:stretch/>
        </p:blipFill>
        <p:spPr>
          <a:xfrm>
            <a:off x="9145800" y="1089360"/>
            <a:ext cx="3042360" cy="2453760"/>
          </a:xfrm>
          <a:prstGeom prst="rect">
            <a:avLst/>
          </a:prstGeom>
          <a:ln>
            <a:noFill/>
          </a:ln>
        </p:spPr>
      </p:pic>
      <p:sp>
        <p:nvSpPr>
          <p:cNvPr id="237" name="CustomShape 2"/>
          <p:cNvSpPr/>
          <p:nvPr/>
        </p:nvSpPr>
        <p:spPr>
          <a:xfrm>
            <a:off x="717120" y="0"/>
            <a:ext cx="245160" cy="43344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CustomShape 3"/>
          <p:cNvSpPr/>
          <p:nvPr/>
        </p:nvSpPr>
        <p:spPr>
          <a:xfrm>
            <a:off x="1138680" y="3668760"/>
            <a:ext cx="592920" cy="592920"/>
          </a:xfrm>
          <a:prstGeom prst="ellipse">
            <a:avLst/>
          </a:prstGeom>
          <a:solidFill>
            <a:srgbClr val="22336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CustomShape 4"/>
          <p:cNvSpPr/>
          <p:nvPr/>
        </p:nvSpPr>
        <p:spPr>
          <a:xfrm>
            <a:off x="724680" y="4370400"/>
            <a:ext cx="1420920" cy="67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35%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40" name="CustomShape 5"/>
          <p:cNvSpPr/>
          <p:nvPr/>
        </p:nvSpPr>
        <p:spPr>
          <a:xfrm>
            <a:off x="3446640" y="3668760"/>
            <a:ext cx="592920" cy="592920"/>
          </a:xfrm>
          <a:prstGeom prst="ellipse">
            <a:avLst/>
          </a:prstGeom>
          <a:solidFill>
            <a:srgbClr val="DD731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CustomShape 6"/>
          <p:cNvSpPr/>
          <p:nvPr/>
        </p:nvSpPr>
        <p:spPr>
          <a:xfrm>
            <a:off x="3032640" y="4370400"/>
            <a:ext cx="1420920" cy="67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23%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42" name="CustomShape 7"/>
          <p:cNvSpPr/>
          <p:nvPr/>
        </p:nvSpPr>
        <p:spPr>
          <a:xfrm>
            <a:off x="5760360" y="3668760"/>
            <a:ext cx="592920" cy="592920"/>
          </a:xfrm>
          <a:prstGeom prst="ellipse">
            <a:avLst/>
          </a:prstGeom>
          <a:solidFill>
            <a:srgbClr val="95A7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3" name="CustomShape 8"/>
          <p:cNvSpPr/>
          <p:nvPr/>
        </p:nvSpPr>
        <p:spPr>
          <a:xfrm>
            <a:off x="5346360" y="4370400"/>
            <a:ext cx="1420920" cy="67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12%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44" name="Google Shape;538;p21"/>
          <p:cNvPicPr/>
          <p:nvPr/>
        </p:nvPicPr>
        <p:blipFill>
          <a:blip r:embed="rId7"/>
          <a:stretch/>
        </p:blipFill>
        <p:spPr>
          <a:xfrm>
            <a:off x="-77760" y="1089360"/>
            <a:ext cx="3042360" cy="2453760"/>
          </a:xfrm>
          <a:prstGeom prst="rect">
            <a:avLst/>
          </a:prstGeom>
          <a:ln>
            <a:noFill/>
          </a:ln>
        </p:spPr>
      </p:pic>
      <p:sp>
        <p:nvSpPr>
          <p:cNvPr id="245" name="CustomShape 9"/>
          <p:cNvSpPr/>
          <p:nvPr/>
        </p:nvSpPr>
        <p:spPr>
          <a:xfrm>
            <a:off x="778320" y="1659240"/>
            <a:ext cx="1313640" cy="131364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  <a:effectLst>
            <a:outerShdw blurRad="50800" dist="38160" dir="5400000" algn="t" rotWithShape="0">
              <a:srgbClr val="00000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CustomShape 10"/>
          <p:cNvSpPr/>
          <p:nvPr/>
        </p:nvSpPr>
        <p:spPr>
          <a:xfrm>
            <a:off x="3086280" y="1659240"/>
            <a:ext cx="1313640" cy="131364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  <a:effectLst>
            <a:outerShdw blurRad="50800" dist="38160" dir="5400000" algn="t" rotWithShape="0">
              <a:srgbClr val="00000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CustomShape 11"/>
          <p:cNvSpPr/>
          <p:nvPr/>
        </p:nvSpPr>
        <p:spPr>
          <a:xfrm>
            <a:off x="1278360" y="415800"/>
            <a:ext cx="3216960" cy="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CONSTRUCTION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48" name="CustomShape 12"/>
          <p:cNvSpPr/>
          <p:nvPr/>
        </p:nvSpPr>
        <p:spPr>
          <a:xfrm>
            <a:off x="498960" y="315360"/>
            <a:ext cx="688680" cy="68868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  <a:effectLst>
            <a:outerShdw blurRad="50800" dist="38160" dir="5400000" algn="t" rotWithShape="0">
              <a:srgbClr val="00000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CustomShape 13"/>
          <p:cNvSpPr/>
          <p:nvPr/>
        </p:nvSpPr>
        <p:spPr>
          <a:xfrm rot="10800000" flipV="1">
            <a:off x="4205459" y="629648"/>
            <a:ext cx="7993859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63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0" name="CustomShape 14"/>
          <p:cNvSpPr/>
          <p:nvPr/>
        </p:nvSpPr>
        <p:spPr>
          <a:xfrm>
            <a:off x="5394240" y="1659240"/>
            <a:ext cx="1313640" cy="131364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  <a:effectLst>
            <a:outerShdw blurRad="50800" dist="38160" dir="5400000" algn="t" rotWithShape="0">
              <a:srgbClr val="00000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1" name="CustomShape 15"/>
          <p:cNvSpPr/>
          <p:nvPr/>
        </p:nvSpPr>
        <p:spPr>
          <a:xfrm>
            <a:off x="7702200" y="1659240"/>
            <a:ext cx="1313640" cy="131364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  <a:effectLst>
            <a:outerShdw blurRad="50800" dist="38160" dir="5400000" algn="t" rotWithShape="0">
              <a:srgbClr val="00000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" name="CustomShape 16"/>
          <p:cNvSpPr/>
          <p:nvPr/>
        </p:nvSpPr>
        <p:spPr>
          <a:xfrm>
            <a:off x="10370520" y="3668760"/>
            <a:ext cx="592920" cy="59292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3" name="CustomShape 17"/>
          <p:cNvSpPr/>
          <p:nvPr/>
        </p:nvSpPr>
        <p:spPr>
          <a:xfrm>
            <a:off x="9956520" y="4370400"/>
            <a:ext cx="1420920" cy="67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17%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54" name="CustomShape 18"/>
          <p:cNvSpPr/>
          <p:nvPr/>
        </p:nvSpPr>
        <p:spPr>
          <a:xfrm>
            <a:off x="8068320" y="3668760"/>
            <a:ext cx="592920" cy="59292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CustomShape 19"/>
          <p:cNvSpPr/>
          <p:nvPr/>
        </p:nvSpPr>
        <p:spPr>
          <a:xfrm>
            <a:off x="7654320" y="4370400"/>
            <a:ext cx="1420920" cy="67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13%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56" name="CustomShape 20"/>
          <p:cNvSpPr/>
          <p:nvPr/>
        </p:nvSpPr>
        <p:spPr>
          <a:xfrm>
            <a:off x="10010160" y="1659240"/>
            <a:ext cx="1313640" cy="131364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  <a:effectLst>
            <a:outerShdw blurRad="50800" dist="38160" dir="5400000" algn="t" rotWithShape="0">
              <a:srgbClr val="00000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CustomShape 21"/>
          <p:cNvSpPr/>
          <p:nvPr/>
        </p:nvSpPr>
        <p:spPr>
          <a:xfrm>
            <a:off x="1227240" y="2125440"/>
            <a:ext cx="416160" cy="381240"/>
          </a:xfrm>
          <a:custGeom>
            <a:avLst/>
            <a:gdLst/>
            <a:ahLst/>
            <a:cxnLst/>
            <a:rect l="l" t="t" r="r" b="b"/>
            <a:pathLst>
              <a:path w="902" h="827">
                <a:moveTo>
                  <a:pt x="140" y="617"/>
                </a:moveTo>
                <a:lnTo>
                  <a:pt x="36" y="285"/>
                </a:lnTo>
                <a:lnTo>
                  <a:pt x="684" y="285"/>
                </a:lnTo>
                <a:lnTo>
                  <a:pt x="604" y="617"/>
                </a:lnTo>
                <a:lnTo>
                  <a:pt x="140" y="617"/>
                </a:lnTo>
                <a:close/>
                <a:moveTo>
                  <a:pt x="35" y="68"/>
                </a:moveTo>
                <a:lnTo>
                  <a:pt x="102" y="36"/>
                </a:lnTo>
                <a:lnTo>
                  <a:pt x="202" y="255"/>
                </a:lnTo>
                <a:lnTo>
                  <a:pt x="115" y="255"/>
                </a:lnTo>
                <a:lnTo>
                  <a:pt x="35" y="68"/>
                </a:lnTo>
                <a:close/>
                <a:moveTo>
                  <a:pt x="361" y="165"/>
                </a:moveTo>
                <a:lnTo>
                  <a:pt x="493" y="165"/>
                </a:lnTo>
                <a:lnTo>
                  <a:pt x="400" y="255"/>
                </a:lnTo>
                <a:lnTo>
                  <a:pt x="361" y="255"/>
                </a:lnTo>
                <a:lnTo>
                  <a:pt x="361" y="165"/>
                </a:lnTo>
                <a:close/>
                <a:moveTo>
                  <a:pt x="563" y="140"/>
                </a:moveTo>
                <a:lnTo>
                  <a:pt x="660" y="255"/>
                </a:lnTo>
                <a:lnTo>
                  <a:pt x="443" y="255"/>
                </a:lnTo>
                <a:lnTo>
                  <a:pt x="541" y="161"/>
                </a:lnTo>
                <a:lnTo>
                  <a:pt x="541" y="161"/>
                </a:lnTo>
                <a:lnTo>
                  <a:pt x="541" y="161"/>
                </a:lnTo>
                <a:lnTo>
                  <a:pt x="563" y="140"/>
                </a:lnTo>
                <a:close/>
                <a:moveTo>
                  <a:pt x="587" y="797"/>
                </a:moveTo>
                <a:lnTo>
                  <a:pt x="577" y="796"/>
                </a:lnTo>
                <a:lnTo>
                  <a:pt x="569" y="794"/>
                </a:lnTo>
                <a:lnTo>
                  <a:pt x="561" y="790"/>
                </a:lnTo>
                <a:lnTo>
                  <a:pt x="555" y="784"/>
                </a:lnTo>
                <a:lnTo>
                  <a:pt x="549" y="777"/>
                </a:lnTo>
                <a:lnTo>
                  <a:pt x="545" y="769"/>
                </a:lnTo>
                <a:lnTo>
                  <a:pt x="542" y="761"/>
                </a:lnTo>
                <a:lnTo>
                  <a:pt x="542" y="752"/>
                </a:lnTo>
                <a:lnTo>
                  <a:pt x="542" y="742"/>
                </a:lnTo>
                <a:lnTo>
                  <a:pt x="545" y="735"/>
                </a:lnTo>
                <a:lnTo>
                  <a:pt x="549" y="726"/>
                </a:lnTo>
                <a:lnTo>
                  <a:pt x="555" y="720"/>
                </a:lnTo>
                <a:lnTo>
                  <a:pt x="561" y="714"/>
                </a:lnTo>
                <a:lnTo>
                  <a:pt x="569" y="710"/>
                </a:lnTo>
                <a:lnTo>
                  <a:pt x="577" y="708"/>
                </a:lnTo>
                <a:lnTo>
                  <a:pt x="587" y="707"/>
                </a:lnTo>
                <a:lnTo>
                  <a:pt x="595" y="708"/>
                </a:lnTo>
                <a:lnTo>
                  <a:pt x="604" y="710"/>
                </a:lnTo>
                <a:lnTo>
                  <a:pt x="611" y="714"/>
                </a:lnTo>
                <a:lnTo>
                  <a:pt x="618" y="720"/>
                </a:lnTo>
                <a:lnTo>
                  <a:pt x="623" y="726"/>
                </a:lnTo>
                <a:lnTo>
                  <a:pt x="628" y="735"/>
                </a:lnTo>
                <a:lnTo>
                  <a:pt x="631" y="742"/>
                </a:lnTo>
                <a:lnTo>
                  <a:pt x="632" y="752"/>
                </a:lnTo>
                <a:lnTo>
                  <a:pt x="631" y="761"/>
                </a:lnTo>
                <a:lnTo>
                  <a:pt x="628" y="769"/>
                </a:lnTo>
                <a:lnTo>
                  <a:pt x="623" y="777"/>
                </a:lnTo>
                <a:lnTo>
                  <a:pt x="618" y="784"/>
                </a:lnTo>
                <a:lnTo>
                  <a:pt x="611" y="790"/>
                </a:lnTo>
                <a:lnTo>
                  <a:pt x="604" y="794"/>
                </a:lnTo>
                <a:lnTo>
                  <a:pt x="595" y="796"/>
                </a:lnTo>
                <a:lnTo>
                  <a:pt x="587" y="797"/>
                </a:lnTo>
                <a:close/>
                <a:moveTo>
                  <a:pt x="225" y="752"/>
                </a:moveTo>
                <a:lnTo>
                  <a:pt x="224" y="761"/>
                </a:lnTo>
                <a:lnTo>
                  <a:pt x="222" y="769"/>
                </a:lnTo>
                <a:lnTo>
                  <a:pt x="218" y="777"/>
                </a:lnTo>
                <a:lnTo>
                  <a:pt x="213" y="784"/>
                </a:lnTo>
                <a:lnTo>
                  <a:pt x="206" y="790"/>
                </a:lnTo>
                <a:lnTo>
                  <a:pt x="198" y="794"/>
                </a:lnTo>
                <a:lnTo>
                  <a:pt x="190" y="796"/>
                </a:lnTo>
                <a:lnTo>
                  <a:pt x="180" y="797"/>
                </a:lnTo>
                <a:lnTo>
                  <a:pt x="172" y="796"/>
                </a:lnTo>
                <a:lnTo>
                  <a:pt x="163" y="794"/>
                </a:lnTo>
                <a:lnTo>
                  <a:pt x="156" y="790"/>
                </a:lnTo>
                <a:lnTo>
                  <a:pt x="148" y="784"/>
                </a:lnTo>
                <a:lnTo>
                  <a:pt x="143" y="777"/>
                </a:lnTo>
                <a:lnTo>
                  <a:pt x="139" y="769"/>
                </a:lnTo>
                <a:lnTo>
                  <a:pt x="136" y="761"/>
                </a:lnTo>
                <a:lnTo>
                  <a:pt x="135" y="752"/>
                </a:lnTo>
                <a:lnTo>
                  <a:pt x="136" y="742"/>
                </a:lnTo>
                <a:lnTo>
                  <a:pt x="139" y="735"/>
                </a:lnTo>
                <a:lnTo>
                  <a:pt x="143" y="726"/>
                </a:lnTo>
                <a:lnTo>
                  <a:pt x="148" y="720"/>
                </a:lnTo>
                <a:lnTo>
                  <a:pt x="156" y="714"/>
                </a:lnTo>
                <a:lnTo>
                  <a:pt x="163" y="710"/>
                </a:lnTo>
                <a:lnTo>
                  <a:pt x="172" y="708"/>
                </a:lnTo>
                <a:lnTo>
                  <a:pt x="180" y="707"/>
                </a:lnTo>
                <a:lnTo>
                  <a:pt x="190" y="708"/>
                </a:lnTo>
                <a:lnTo>
                  <a:pt x="198" y="710"/>
                </a:lnTo>
                <a:lnTo>
                  <a:pt x="206" y="714"/>
                </a:lnTo>
                <a:lnTo>
                  <a:pt x="213" y="720"/>
                </a:lnTo>
                <a:lnTo>
                  <a:pt x="218" y="726"/>
                </a:lnTo>
                <a:lnTo>
                  <a:pt x="222" y="735"/>
                </a:lnTo>
                <a:lnTo>
                  <a:pt x="224" y="742"/>
                </a:lnTo>
                <a:lnTo>
                  <a:pt x="225" y="752"/>
                </a:lnTo>
                <a:close/>
                <a:moveTo>
                  <a:pt x="887" y="45"/>
                </a:moveTo>
                <a:lnTo>
                  <a:pt x="754" y="45"/>
                </a:lnTo>
                <a:lnTo>
                  <a:pt x="750" y="46"/>
                </a:lnTo>
                <a:lnTo>
                  <a:pt x="745" y="49"/>
                </a:lnTo>
                <a:lnTo>
                  <a:pt x="741" y="52"/>
                </a:lnTo>
                <a:lnTo>
                  <a:pt x="740" y="57"/>
                </a:lnTo>
                <a:lnTo>
                  <a:pt x="693" y="249"/>
                </a:lnTo>
                <a:lnTo>
                  <a:pt x="576" y="107"/>
                </a:lnTo>
                <a:lnTo>
                  <a:pt x="574" y="105"/>
                </a:lnTo>
                <a:lnTo>
                  <a:pt x="572" y="104"/>
                </a:lnTo>
                <a:lnTo>
                  <a:pt x="569" y="103"/>
                </a:lnTo>
                <a:lnTo>
                  <a:pt x="565" y="102"/>
                </a:lnTo>
                <a:lnTo>
                  <a:pt x="562" y="102"/>
                </a:lnTo>
                <a:lnTo>
                  <a:pt x="560" y="103"/>
                </a:lnTo>
                <a:lnTo>
                  <a:pt x="557" y="104"/>
                </a:lnTo>
                <a:lnTo>
                  <a:pt x="555" y="106"/>
                </a:lnTo>
                <a:lnTo>
                  <a:pt x="525" y="135"/>
                </a:lnTo>
                <a:lnTo>
                  <a:pt x="346" y="135"/>
                </a:lnTo>
                <a:lnTo>
                  <a:pt x="342" y="135"/>
                </a:lnTo>
                <a:lnTo>
                  <a:pt x="340" y="136"/>
                </a:lnTo>
                <a:lnTo>
                  <a:pt x="337" y="139"/>
                </a:lnTo>
                <a:lnTo>
                  <a:pt x="335" y="140"/>
                </a:lnTo>
                <a:lnTo>
                  <a:pt x="334" y="142"/>
                </a:lnTo>
                <a:lnTo>
                  <a:pt x="332" y="145"/>
                </a:lnTo>
                <a:lnTo>
                  <a:pt x="332" y="147"/>
                </a:lnTo>
                <a:lnTo>
                  <a:pt x="331" y="150"/>
                </a:lnTo>
                <a:lnTo>
                  <a:pt x="331" y="255"/>
                </a:lnTo>
                <a:lnTo>
                  <a:pt x="235" y="255"/>
                </a:lnTo>
                <a:lnTo>
                  <a:pt x="124" y="9"/>
                </a:lnTo>
                <a:lnTo>
                  <a:pt x="123" y="7"/>
                </a:lnTo>
                <a:lnTo>
                  <a:pt x="120" y="5"/>
                </a:lnTo>
                <a:lnTo>
                  <a:pt x="118" y="2"/>
                </a:lnTo>
                <a:lnTo>
                  <a:pt x="115" y="1"/>
                </a:lnTo>
                <a:lnTo>
                  <a:pt x="112" y="0"/>
                </a:lnTo>
                <a:lnTo>
                  <a:pt x="110" y="0"/>
                </a:lnTo>
                <a:lnTo>
                  <a:pt x="106" y="0"/>
                </a:lnTo>
                <a:lnTo>
                  <a:pt x="103" y="1"/>
                </a:lnTo>
                <a:lnTo>
                  <a:pt x="9" y="46"/>
                </a:lnTo>
                <a:lnTo>
                  <a:pt x="6" y="49"/>
                </a:lnTo>
                <a:lnTo>
                  <a:pt x="4" y="51"/>
                </a:lnTo>
                <a:lnTo>
                  <a:pt x="2" y="53"/>
                </a:lnTo>
                <a:lnTo>
                  <a:pt x="1" y="55"/>
                </a:lnTo>
                <a:lnTo>
                  <a:pt x="0" y="58"/>
                </a:lnTo>
                <a:lnTo>
                  <a:pt x="0" y="60"/>
                </a:lnTo>
                <a:lnTo>
                  <a:pt x="0" y="64"/>
                </a:lnTo>
                <a:lnTo>
                  <a:pt x="1" y="67"/>
                </a:lnTo>
                <a:lnTo>
                  <a:pt x="83" y="255"/>
                </a:lnTo>
                <a:lnTo>
                  <a:pt x="15" y="255"/>
                </a:lnTo>
                <a:lnTo>
                  <a:pt x="12" y="257"/>
                </a:lnTo>
                <a:lnTo>
                  <a:pt x="8" y="258"/>
                </a:lnTo>
                <a:lnTo>
                  <a:pt x="6" y="260"/>
                </a:lnTo>
                <a:lnTo>
                  <a:pt x="2" y="262"/>
                </a:lnTo>
                <a:lnTo>
                  <a:pt x="1" y="265"/>
                </a:lnTo>
                <a:lnTo>
                  <a:pt x="0" y="268"/>
                </a:lnTo>
                <a:lnTo>
                  <a:pt x="0" y="272"/>
                </a:lnTo>
                <a:lnTo>
                  <a:pt x="1" y="276"/>
                </a:lnTo>
                <a:lnTo>
                  <a:pt x="115" y="636"/>
                </a:lnTo>
                <a:lnTo>
                  <a:pt x="117" y="640"/>
                </a:lnTo>
                <a:lnTo>
                  <a:pt x="120" y="644"/>
                </a:lnTo>
                <a:lnTo>
                  <a:pt x="124" y="646"/>
                </a:lnTo>
                <a:lnTo>
                  <a:pt x="129" y="647"/>
                </a:lnTo>
                <a:lnTo>
                  <a:pt x="596" y="647"/>
                </a:lnTo>
                <a:lnTo>
                  <a:pt x="590" y="677"/>
                </a:lnTo>
                <a:lnTo>
                  <a:pt x="180" y="677"/>
                </a:lnTo>
                <a:lnTo>
                  <a:pt x="173" y="677"/>
                </a:lnTo>
                <a:lnTo>
                  <a:pt x="165" y="678"/>
                </a:lnTo>
                <a:lnTo>
                  <a:pt x="158" y="680"/>
                </a:lnTo>
                <a:lnTo>
                  <a:pt x="151" y="682"/>
                </a:lnTo>
                <a:lnTo>
                  <a:pt x="145" y="685"/>
                </a:lnTo>
                <a:lnTo>
                  <a:pt x="139" y="690"/>
                </a:lnTo>
                <a:lnTo>
                  <a:pt x="132" y="694"/>
                </a:lnTo>
                <a:lnTo>
                  <a:pt x="128" y="698"/>
                </a:lnTo>
                <a:lnTo>
                  <a:pt x="123" y="704"/>
                </a:lnTo>
                <a:lnTo>
                  <a:pt x="118" y="710"/>
                </a:lnTo>
                <a:lnTo>
                  <a:pt x="114" y="717"/>
                </a:lnTo>
                <a:lnTo>
                  <a:pt x="111" y="723"/>
                </a:lnTo>
                <a:lnTo>
                  <a:pt x="109" y="729"/>
                </a:lnTo>
                <a:lnTo>
                  <a:pt x="106" y="737"/>
                </a:lnTo>
                <a:lnTo>
                  <a:pt x="105" y="744"/>
                </a:lnTo>
                <a:lnTo>
                  <a:pt x="105" y="752"/>
                </a:lnTo>
                <a:lnTo>
                  <a:pt x="105" y="759"/>
                </a:lnTo>
                <a:lnTo>
                  <a:pt x="106" y="767"/>
                </a:lnTo>
                <a:lnTo>
                  <a:pt x="109" y="774"/>
                </a:lnTo>
                <a:lnTo>
                  <a:pt x="111" y="781"/>
                </a:lnTo>
                <a:lnTo>
                  <a:pt x="114" y="787"/>
                </a:lnTo>
                <a:lnTo>
                  <a:pt x="118" y="794"/>
                </a:lnTo>
                <a:lnTo>
                  <a:pt x="123" y="799"/>
                </a:lnTo>
                <a:lnTo>
                  <a:pt x="128" y="805"/>
                </a:lnTo>
                <a:lnTo>
                  <a:pt x="132" y="810"/>
                </a:lnTo>
                <a:lnTo>
                  <a:pt x="139" y="814"/>
                </a:lnTo>
                <a:lnTo>
                  <a:pt x="145" y="818"/>
                </a:lnTo>
                <a:lnTo>
                  <a:pt x="151" y="822"/>
                </a:lnTo>
                <a:lnTo>
                  <a:pt x="158" y="824"/>
                </a:lnTo>
                <a:lnTo>
                  <a:pt x="165" y="826"/>
                </a:lnTo>
                <a:lnTo>
                  <a:pt x="173" y="827"/>
                </a:lnTo>
                <a:lnTo>
                  <a:pt x="180" y="827"/>
                </a:lnTo>
                <a:lnTo>
                  <a:pt x="188" y="827"/>
                </a:lnTo>
                <a:lnTo>
                  <a:pt x="195" y="826"/>
                </a:lnTo>
                <a:lnTo>
                  <a:pt x="203" y="824"/>
                </a:lnTo>
                <a:lnTo>
                  <a:pt x="209" y="822"/>
                </a:lnTo>
                <a:lnTo>
                  <a:pt x="216" y="818"/>
                </a:lnTo>
                <a:lnTo>
                  <a:pt x="222" y="814"/>
                </a:lnTo>
                <a:lnTo>
                  <a:pt x="229" y="810"/>
                </a:lnTo>
                <a:lnTo>
                  <a:pt x="234" y="805"/>
                </a:lnTo>
                <a:lnTo>
                  <a:pt x="238" y="799"/>
                </a:lnTo>
                <a:lnTo>
                  <a:pt x="243" y="794"/>
                </a:lnTo>
                <a:lnTo>
                  <a:pt x="247" y="787"/>
                </a:lnTo>
                <a:lnTo>
                  <a:pt x="250" y="781"/>
                </a:lnTo>
                <a:lnTo>
                  <a:pt x="252" y="774"/>
                </a:lnTo>
                <a:lnTo>
                  <a:pt x="254" y="767"/>
                </a:lnTo>
                <a:lnTo>
                  <a:pt x="255" y="759"/>
                </a:lnTo>
                <a:lnTo>
                  <a:pt x="255" y="752"/>
                </a:lnTo>
                <a:lnTo>
                  <a:pt x="254" y="739"/>
                </a:lnTo>
                <a:lnTo>
                  <a:pt x="251" y="727"/>
                </a:lnTo>
                <a:lnTo>
                  <a:pt x="247" y="717"/>
                </a:lnTo>
                <a:lnTo>
                  <a:pt x="240" y="707"/>
                </a:lnTo>
                <a:lnTo>
                  <a:pt x="527" y="707"/>
                </a:lnTo>
                <a:lnTo>
                  <a:pt x="520" y="717"/>
                </a:lnTo>
                <a:lnTo>
                  <a:pt x="515" y="727"/>
                </a:lnTo>
                <a:lnTo>
                  <a:pt x="512" y="739"/>
                </a:lnTo>
                <a:lnTo>
                  <a:pt x="511" y="752"/>
                </a:lnTo>
                <a:lnTo>
                  <a:pt x="512" y="759"/>
                </a:lnTo>
                <a:lnTo>
                  <a:pt x="513" y="767"/>
                </a:lnTo>
                <a:lnTo>
                  <a:pt x="515" y="774"/>
                </a:lnTo>
                <a:lnTo>
                  <a:pt x="517" y="781"/>
                </a:lnTo>
                <a:lnTo>
                  <a:pt x="520" y="787"/>
                </a:lnTo>
                <a:lnTo>
                  <a:pt x="524" y="794"/>
                </a:lnTo>
                <a:lnTo>
                  <a:pt x="529" y="799"/>
                </a:lnTo>
                <a:lnTo>
                  <a:pt x="533" y="805"/>
                </a:lnTo>
                <a:lnTo>
                  <a:pt x="539" y="810"/>
                </a:lnTo>
                <a:lnTo>
                  <a:pt x="544" y="814"/>
                </a:lnTo>
                <a:lnTo>
                  <a:pt x="550" y="818"/>
                </a:lnTo>
                <a:lnTo>
                  <a:pt x="557" y="822"/>
                </a:lnTo>
                <a:lnTo>
                  <a:pt x="564" y="824"/>
                </a:lnTo>
                <a:lnTo>
                  <a:pt x="571" y="826"/>
                </a:lnTo>
                <a:lnTo>
                  <a:pt x="578" y="827"/>
                </a:lnTo>
                <a:lnTo>
                  <a:pt x="587" y="827"/>
                </a:lnTo>
                <a:lnTo>
                  <a:pt x="594" y="827"/>
                </a:lnTo>
                <a:lnTo>
                  <a:pt x="602" y="826"/>
                </a:lnTo>
                <a:lnTo>
                  <a:pt x="608" y="824"/>
                </a:lnTo>
                <a:lnTo>
                  <a:pt x="616" y="822"/>
                </a:lnTo>
                <a:lnTo>
                  <a:pt x="622" y="818"/>
                </a:lnTo>
                <a:lnTo>
                  <a:pt x="629" y="814"/>
                </a:lnTo>
                <a:lnTo>
                  <a:pt x="634" y="810"/>
                </a:lnTo>
                <a:lnTo>
                  <a:pt x="639" y="805"/>
                </a:lnTo>
                <a:lnTo>
                  <a:pt x="645" y="799"/>
                </a:lnTo>
                <a:lnTo>
                  <a:pt x="649" y="794"/>
                </a:lnTo>
                <a:lnTo>
                  <a:pt x="652" y="787"/>
                </a:lnTo>
                <a:lnTo>
                  <a:pt x="655" y="781"/>
                </a:lnTo>
                <a:lnTo>
                  <a:pt x="659" y="774"/>
                </a:lnTo>
                <a:lnTo>
                  <a:pt x="660" y="767"/>
                </a:lnTo>
                <a:lnTo>
                  <a:pt x="661" y="759"/>
                </a:lnTo>
                <a:lnTo>
                  <a:pt x="662" y="752"/>
                </a:lnTo>
                <a:lnTo>
                  <a:pt x="661" y="741"/>
                </a:lnTo>
                <a:lnTo>
                  <a:pt x="659" y="731"/>
                </a:lnTo>
                <a:lnTo>
                  <a:pt x="654" y="721"/>
                </a:lnTo>
                <a:lnTo>
                  <a:pt x="650" y="711"/>
                </a:lnTo>
                <a:lnTo>
                  <a:pt x="644" y="703"/>
                </a:lnTo>
                <a:lnTo>
                  <a:pt x="636" y="696"/>
                </a:lnTo>
                <a:lnTo>
                  <a:pt x="628" y="690"/>
                </a:lnTo>
                <a:lnTo>
                  <a:pt x="619" y="684"/>
                </a:lnTo>
                <a:lnTo>
                  <a:pt x="630" y="638"/>
                </a:lnTo>
                <a:lnTo>
                  <a:pt x="631" y="635"/>
                </a:lnTo>
                <a:lnTo>
                  <a:pt x="632" y="632"/>
                </a:lnTo>
                <a:lnTo>
                  <a:pt x="632" y="632"/>
                </a:lnTo>
                <a:lnTo>
                  <a:pt x="632" y="632"/>
                </a:lnTo>
                <a:lnTo>
                  <a:pt x="766" y="75"/>
                </a:lnTo>
                <a:lnTo>
                  <a:pt x="887" y="75"/>
                </a:lnTo>
                <a:lnTo>
                  <a:pt x="890" y="75"/>
                </a:lnTo>
                <a:lnTo>
                  <a:pt x="892" y="74"/>
                </a:lnTo>
                <a:lnTo>
                  <a:pt x="896" y="73"/>
                </a:lnTo>
                <a:lnTo>
                  <a:pt x="898" y="71"/>
                </a:lnTo>
                <a:lnTo>
                  <a:pt x="900" y="69"/>
                </a:lnTo>
                <a:lnTo>
                  <a:pt x="901" y="67"/>
                </a:lnTo>
                <a:lnTo>
                  <a:pt x="902" y="64"/>
                </a:lnTo>
                <a:lnTo>
                  <a:pt x="902" y="60"/>
                </a:lnTo>
                <a:lnTo>
                  <a:pt x="902" y="57"/>
                </a:lnTo>
                <a:lnTo>
                  <a:pt x="901" y="55"/>
                </a:lnTo>
                <a:lnTo>
                  <a:pt x="900" y="52"/>
                </a:lnTo>
                <a:lnTo>
                  <a:pt x="898" y="50"/>
                </a:lnTo>
                <a:lnTo>
                  <a:pt x="896" y="47"/>
                </a:lnTo>
                <a:lnTo>
                  <a:pt x="892" y="46"/>
                </a:lnTo>
                <a:lnTo>
                  <a:pt x="890" y="45"/>
                </a:lnTo>
                <a:lnTo>
                  <a:pt x="887" y="4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CustomShape 22"/>
          <p:cNvSpPr/>
          <p:nvPr/>
        </p:nvSpPr>
        <p:spPr>
          <a:xfrm>
            <a:off x="3533760" y="2134800"/>
            <a:ext cx="418680" cy="362880"/>
          </a:xfrm>
          <a:custGeom>
            <a:avLst/>
            <a:gdLst/>
            <a:ahLst/>
            <a:cxnLst/>
            <a:rect l="l" t="t" r="r" b="b"/>
            <a:pathLst>
              <a:path w="905" h="784">
                <a:moveTo>
                  <a:pt x="875" y="679"/>
                </a:moveTo>
                <a:lnTo>
                  <a:pt x="874" y="686"/>
                </a:lnTo>
                <a:lnTo>
                  <a:pt x="873" y="694"/>
                </a:lnTo>
                <a:lnTo>
                  <a:pt x="872" y="701"/>
                </a:lnTo>
                <a:lnTo>
                  <a:pt x="869" y="708"/>
                </a:lnTo>
                <a:lnTo>
                  <a:pt x="865" y="715"/>
                </a:lnTo>
                <a:lnTo>
                  <a:pt x="862" y="720"/>
                </a:lnTo>
                <a:lnTo>
                  <a:pt x="858" y="727"/>
                </a:lnTo>
                <a:lnTo>
                  <a:pt x="853" y="732"/>
                </a:lnTo>
                <a:lnTo>
                  <a:pt x="847" y="736"/>
                </a:lnTo>
                <a:lnTo>
                  <a:pt x="842" y="741"/>
                </a:lnTo>
                <a:lnTo>
                  <a:pt x="835" y="745"/>
                </a:lnTo>
                <a:lnTo>
                  <a:pt x="829" y="748"/>
                </a:lnTo>
                <a:lnTo>
                  <a:pt x="821" y="750"/>
                </a:lnTo>
                <a:lnTo>
                  <a:pt x="815" y="752"/>
                </a:lnTo>
                <a:lnTo>
                  <a:pt x="808" y="754"/>
                </a:lnTo>
                <a:lnTo>
                  <a:pt x="799" y="754"/>
                </a:lnTo>
                <a:lnTo>
                  <a:pt x="754" y="754"/>
                </a:lnTo>
                <a:lnTo>
                  <a:pt x="754" y="181"/>
                </a:lnTo>
                <a:lnTo>
                  <a:pt x="799" y="181"/>
                </a:lnTo>
                <a:lnTo>
                  <a:pt x="808" y="181"/>
                </a:lnTo>
                <a:lnTo>
                  <a:pt x="815" y="182"/>
                </a:lnTo>
                <a:lnTo>
                  <a:pt x="821" y="184"/>
                </a:lnTo>
                <a:lnTo>
                  <a:pt x="829" y="187"/>
                </a:lnTo>
                <a:lnTo>
                  <a:pt x="835" y="190"/>
                </a:lnTo>
                <a:lnTo>
                  <a:pt x="842" y="194"/>
                </a:lnTo>
                <a:lnTo>
                  <a:pt x="847" y="198"/>
                </a:lnTo>
                <a:lnTo>
                  <a:pt x="853" y="203"/>
                </a:lnTo>
                <a:lnTo>
                  <a:pt x="858" y="209"/>
                </a:lnTo>
                <a:lnTo>
                  <a:pt x="862" y="214"/>
                </a:lnTo>
                <a:lnTo>
                  <a:pt x="865" y="220"/>
                </a:lnTo>
                <a:lnTo>
                  <a:pt x="869" y="227"/>
                </a:lnTo>
                <a:lnTo>
                  <a:pt x="872" y="234"/>
                </a:lnTo>
                <a:lnTo>
                  <a:pt x="873" y="241"/>
                </a:lnTo>
                <a:lnTo>
                  <a:pt x="874" y="248"/>
                </a:lnTo>
                <a:lnTo>
                  <a:pt x="875" y="256"/>
                </a:lnTo>
                <a:lnTo>
                  <a:pt x="875" y="679"/>
                </a:lnTo>
                <a:close/>
                <a:moveTo>
                  <a:pt x="30" y="679"/>
                </a:moveTo>
                <a:lnTo>
                  <a:pt x="30" y="256"/>
                </a:lnTo>
                <a:lnTo>
                  <a:pt x="30" y="248"/>
                </a:lnTo>
                <a:lnTo>
                  <a:pt x="31" y="241"/>
                </a:lnTo>
                <a:lnTo>
                  <a:pt x="34" y="234"/>
                </a:lnTo>
                <a:lnTo>
                  <a:pt x="36" y="227"/>
                </a:lnTo>
                <a:lnTo>
                  <a:pt x="39" y="220"/>
                </a:lnTo>
                <a:lnTo>
                  <a:pt x="43" y="214"/>
                </a:lnTo>
                <a:lnTo>
                  <a:pt x="47" y="209"/>
                </a:lnTo>
                <a:lnTo>
                  <a:pt x="52" y="203"/>
                </a:lnTo>
                <a:lnTo>
                  <a:pt x="57" y="198"/>
                </a:lnTo>
                <a:lnTo>
                  <a:pt x="63" y="194"/>
                </a:lnTo>
                <a:lnTo>
                  <a:pt x="70" y="190"/>
                </a:lnTo>
                <a:lnTo>
                  <a:pt x="76" y="187"/>
                </a:lnTo>
                <a:lnTo>
                  <a:pt x="83" y="184"/>
                </a:lnTo>
                <a:lnTo>
                  <a:pt x="90" y="182"/>
                </a:lnTo>
                <a:lnTo>
                  <a:pt x="98" y="181"/>
                </a:lnTo>
                <a:lnTo>
                  <a:pt x="105" y="181"/>
                </a:lnTo>
                <a:lnTo>
                  <a:pt x="151" y="181"/>
                </a:lnTo>
                <a:lnTo>
                  <a:pt x="151" y="754"/>
                </a:lnTo>
                <a:lnTo>
                  <a:pt x="105" y="754"/>
                </a:lnTo>
                <a:lnTo>
                  <a:pt x="98" y="754"/>
                </a:lnTo>
                <a:lnTo>
                  <a:pt x="90" y="752"/>
                </a:lnTo>
                <a:lnTo>
                  <a:pt x="83" y="750"/>
                </a:lnTo>
                <a:lnTo>
                  <a:pt x="76" y="748"/>
                </a:lnTo>
                <a:lnTo>
                  <a:pt x="70" y="745"/>
                </a:lnTo>
                <a:lnTo>
                  <a:pt x="63" y="741"/>
                </a:lnTo>
                <a:lnTo>
                  <a:pt x="57" y="736"/>
                </a:lnTo>
                <a:lnTo>
                  <a:pt x="52" y="732"/>
                </a:lnTo>
                <a:lnTo>
                  <a:pt x="47" y="727"/>
                </a:lnTo>
                <a:lnTo>
                  <a:pt x="43" y="720"/>
                </a:lnTo>
                <a:lnTo>
                  <a:pt x="39" y="715"/>
                </a:lnTo>
                <a:lnTo>
                  <a:pt x="36" y="708"/>
                </a:lnTo>
                <a:lnTo>
                  <a:pt x="34" y="701"/>
                </a:lnTo>
                <a:lnTo>
                  <a:pt x="31" y="694"/>
                </a:lnTo>
                <a:lnTo>
                  <a:pt x="30" y="686"/>
                </a:lnTo>
                <a:lnTo>
                  <a:pt x="30" y="679"/>
                </a:lnTo>
                <a:close/>
                <a:moveTo>
                  <a:pt x="332" y="90"/>
                </a:moveTo>
                <a:lnTo>
                  <a:pt x="332" y="84"/>
                </a:lnTo>
                <a:lnTo>
                  <a:pt x="333" y="78"/>
                </a:lnTo>
                <a:lnTo>
                  <a:pt x="334" y="73"/>
                </a:lnTo>
                <a:lnTo>
                  <a:pt x="336" y="66"/>
                </a:lnTo>
                <a:lnTo>
                  <a:pt x="339" y="62"/>
                </a:lnTo>
                <a:lnTo>
                  <a:pt x="342" y="57"/>
                </a:lnTo>
                <a:lnTo>
                  <a:pt x="345" y="52"/>
                </a:lnTo>
                <a:lnTo>
                  <a:pt x="349" y="48"/>
                </a:lnTo>
                <a:lnTo>
                  <a:pt x="354" y="44"/>
                </a:lnTo>
                <a:lnTo>
                  <a:pt x="358" y="40"/>
                </a:lnTo>
                <a:lnTo>
                  <a:pt x="363" y="37"/>
                </a:lnTo>
                <a:lnTo>
                  <a:pt x="369" y="34"/>
                </a:lnTo>
                <a:lnTo>
                  <a:pt x="374" y="33"/>
                </a:lnTo>
                <a:lnTo>
                  <a:pt x="380" y="31"/>
                </a:lnTo>
                <a:lnTo>
                  <a:pt x="386" y="30"/>
                </a:lnTo>
                <a:lnTo>
                  <a:pt x="392" y="30"/>
                </a:lnTo>
                <a:lnTo>
                  <a:pt x="513" y="30"/>
                </a:lnTo>
                <a:lnTo>
                  <a:pt x="519" y="30"/>
                </a:lnTo>
                <a:lnTo>
                  <a:pt x="525" y="31"/>
                </a:lnTo>
                <a:lnTo>
                  <a:pt x="530" y="33"/>
                </a:lnTo>
                <a:lnTo>
                  <a:pt x="537" y="34"/>
                </a:lnTo>
                <a:lnTo>
                  <a:pt x="542" y="37"/>
                </a:lnTo>
                <a:lnTo>
                  <a:pt x="546" y="40"/>
                </a:lnTo>
                <a:lnTo>
                  <a:pt x="552" y="44"/>
                </a:lnTo>
                <a:lnTo>
                  <a:pt x="556" y="48"/>
                </a:lnTo>
                <a:lnTo>
                  <a:pt x="559" y="52"/>
                </a:lnTo>
                <a:lnTo>
                  <a:pt x="562" y="57"/>
                </a:lnTo>
                <a:lnTo>
                  <a:pt x="566" y="62"/>
                </a:lnTo>
                <a:lnTo>
                  <a:pt x="569" y="66"/>
                </a:lnTo>
                <a:lnTo>
                  <a:pt x="571" y="73"/>
                </a:lnTo>
                <a:lnTo>
                  <a:pt x="572" y="78"/>
                </a:lnTo>
                <a:lnTo>
                  <a:pt x="573" y="84"/>
                </a:lnTo>
                <a:lnTo>
                  <a:pt x="573" y="90"/>
                </a:lnTo>
                <a:lnTo>
                  <a:pt x="573" y="151"/>
                </a:lnTo>
                <a:lnTo>
                  <a:pt x="332" y="151"/>
                </a:lnTo>
                <a:lnTo>
                  <a:pt x="332" y="90"/>
                </a:lnTo>
                <a:close/>
                <a:moveTo>
                  <a:pt x="633" y="181"/>
                </a:moveTo>
                <a:lnTo>
                  <a:pt x="724" y="181"/>
                </a:lnTo>
                <a:lnTo>
                  <a:pt x="724" y="754"/>
                </a:lnTo>
                <a:lnTo>
                  <a:pt x="633" y="754"/>
                </a:lnTo>
                <a:lnTo>
                  <a:pt x="633" y="181"/>
                </a:lnTo>
                <a:close/>
                <a:moveTo>
                  <a:pt x="271" y="754"/>
                </a:moveTo>
                <a:lnTo>
                  <a:pt x="181" y="754"/>
                </a:lnTo>
                <a:lnTo>
                  <a:pt x="181" y="181"/>
                </a:lnTo>
                <a:lnTo>
                  <a:pt x="271" y="181"/>
                </a:lnTo>
                <a:lnTo>
                  <a:pt x="271" y="754"/>
                </a:lnTo>
                <a:close/>
                <a:moveTo>
                  <a:pt x="301" y="181"/>
                </a:moveTo>
                <a:lnTo>
                  <a:pt x="603" y="181"/>
                </a:lnTo>
                <a:lnTo>
                  <a:pt x="603" y="754"/>
                </a:lnTo>
                <a:lnTo>
                  <a:pt x="301" y="754"/>
                </a:lnTo>
                <a:lnTo>
                  <a:pt x="301" y="181"/>
                </a:lnTo>
                <a:close/>
                <a:moveTo>
                  <a:pt x="799" y="151"/>
                </a:moveTo>
                <a:lnTo>
                  <a:pt x="603" y="151"/>
                </a:lnTo>
                <a:lnTo>
                  <a:pt x="603" y="90"/>
                </a:lnTo>
                <a:lnTo>
                  <a:pt x="603" y="81"/>
                </a:lnTo>
                <a:lnTo>
                  <a:pt x="601" y="72"/>
                </a:lnTo>
                <a:lnTo>
                  <a:pt x="599" y="63"/>
                </a:lnTo>
                <a:lnTo>
                  <a:pt x="597" y="54"/>
                </a:lnTo>
                <a:lnTo>
                  <a:pt x="592" y="47"/>
                </a:lnTo>
                <a:lnTo>
                  <a:pt x="588" y="39"/>
                </a:lnTo>
                <a:lnTo>
                  <a:pt x="583" y="33"/>
                </a:lnTo>
                <a:lnTo>
                  <a:pt x="576" y="27"/>
                </a:lnTo>
                <a:lnTo>
                  <a:pt x="570" y="20"/>
                </a:lnTo>
                <a:lnTo>
                  <a:pt x="563" y="15"/>
                </a:lnTo>
                <a:lnTo>
                  <a:pt x="556" y="11"/>
                </a:lnTo>
                <a:lnTo>
                  <a:pt x="548" y="6"/>
                </a:lnTo>
                <a:lnTo>
                  <a:pt x="540" y="4"/>
                </a:lnTo>
                <a:lnTo>
                  <a:pt x="531" y="2"/>
                </a:lnTo>
                <a:lnTo>
                  <a:pt x="522" y="0"/>
                </a:lnTo>
                <a:lnTo>
                  <a:pt x="513" y="0"/>
                </a:lnTo>
                <a:lnTo>
                  <a:pt x="392" y="0"/>
                </a:lnTo>
                <a:lnTo>
                  <a:pt x="383" y="0"/>
                </a:lnTo>
                <a:lnTo>
                  <a:pt x="374" y="1"/>
                </a:lnTo>
                <a:lnTo>
                  <a:pt x="365" y="4"/>
                </a:lnTo>
                <a:lnTo>
                  <a:pt x="357" y="6"/>
                </a:lnTo>
                <a:lnTo>
                  <a:pt x="349" y="11"/>
                </a:lnTo>
                <a:lnTo>
                  <a:pt x="342" y="15"/>
                </a:lnTo>
                <a:lnTo>
                  <a:pt x="334" y="20"/>
                </a:lnTo>
                <a:lnTo>
                  <a:pt x="328" y="27"/>
                </a:lnTo>
                <a:lnTo>
                  <a:pt x="323" y="33"/>
                </a:lnTo>
                <a:lnTo>
                  <a:pt x="317" y="39"/>
                </a:lnTo>
                <a:lnTo>
                  <a:pt x="313" y="47"/>
                </a:lnTo>
                <a:lnTo>
                  <a:pt x="309" y="55"/>
                </a:lnTo>
                <a:lnTo>
                  <a:pt x="305" y="63"/>
                </a:lnTo>
                <a:lnTo>
                  <a:pt x="303" y="72"/>
                </a:lnTo>
                <a:lnTo>
                  <a:pt x="302" y="81"/>
                </a:lnTo>
                <a:lnTo>
                  <a:pt x="301" y="90"/>
                </a:lnTo>
                <a:lnTo>
                  <a:pt x="301" y="151"/>
                </a:lnTo>
                <a:lnTo>
                  <a:pt x="105" y="151"/>
                </a:lnTo>
                <a:lnTo>
                  <a:pt x="95" y="151"/>
                </a:lnTo>
                <a:lnTo>
                  <a:pt x="84" y="153"/>
                </a:lnTo>
                <a:lnTo>
                  <a:pt x="74" y="155"/>
                </a:lnTo>
                <a:lnTo>
                  <a:pt x="65" y="159"/>
                </a:lnTo>
                <a:lnTo>
                  <a:pt x="55" y="164"/>
                </a:lnTo>
                <a:lnTo>
                  <a:pt x="46" y="169"/>
                </a:lnTo>
                <a:lnTo>
                  <a:pt x="39" y="175"/>
                </a:lnTo>
                <a:lnTo>
                  <a:pt x="31" y="182"/>
                </a:lnTo>
                <a:lnTo>
                  <a:pt x="24" y="189"/>
                </a:lnTo>
                <a:lnTo>
                  <a:pt x="19" y="198"/>
                </a:lnTo>
                <a:lnTo>
                  <a:pt x="13" y="206"/>
                </a:lnTo>
                <a:lnTo>
                  <a:pt x="8" y="215"/>
                </a:lnTo>
                <a:lnTo>
                  <a:pt x="5" y="225"/>
                </a:lnTo>
                <a:lnTo>
                  <a:pt x="2" y="235"/>
                </a:lnTo>
                <a:lnTo>
                  <a:pt x="0" y="245"/>
                </a:lnTo>
                <a:lnTo>
                  <a:pt x="0" y="256"/>
                </a:lnTo>
                <a:lnTo>
                  <a:pt x="0" y="679"/>
                </a:lnTo>
                <a:lnTo>
                  <a:pt x="0" y="689"/>
                </a:lnTo>
                <a:lnTo>
                  <a:pt x="2" y="700"/>
                </a:lnTo>
                <a:lnTo>
                  <a:pt x="5" y="710"/>
                </a:lnTo>
                <a:lnTo>
                  <a:pt x="8" y="719"/>
                </a:lnTo>
                <a:lnTo>
                  <a:pt x="13" y="729"/>
                </a:lnTo>
                <a:lnTo>
                  <a:pt x="19" y="737"/>
                </a:lnTo>
                <a:lnTo>
                  <a:pt x="24" y="746"/>
                </a:lnTo>
                <a:lnTo>
                  <a:pt x="31" y="754"/>
                </a:lnTo>
                <a:lnTo>
                  <a:pt x="39" y="760"/>
                </a:lnTo>
                <a:lnTo>
                  <a:pt x="46" y="766"/>
                </a:lnTo>
                <a:lnTo>
                  <a:pt x="55" y="772"/>
                </a:lnTo>
                <a:lnTo>
                  <a:pt x="65" y="776"/>
                </a:lnTo>
                <a:lnTo>
                  <a:pt x="74" y="779"/>
                </a:lnTo>
                <a:lnTo>
                  <a:pt x="84" y="781"/>
                </a:lnTo>
                <a:lnTo>
                  <a:pt x="95" y="784"/>
                </a:lnTo>
                <a:lnTo>
                  <a:pt x="105" y="784"/>
                </a:lnTo>
                <a:lnTo>
                  <a:pt x="799" y="784"/>
                </a:lnTo>
                <a:lnTo>
                  <a:pt x="810" y="784"/>
                </a:lnTo>
                <a:lnTo>
                  <a:pt x="820" y="781"/>
                </a:lnTo>
                <a:lnTo>
                  <a:pt x="831" y="779"/>
                </a:lnTo>
                <a:lnTo>
                  <a:pt x="841" y="776"/>
                </a:lnTo>
                <a:lnTo>
                  <a:pt x="849" y="772"/>
                </a:lnTo>
                <a:lnTo>
                  <a:pt x="858" y="766"/>
                </a:lnTo>
                <a:lnTo>
                  <a:pt x="866" y="760"/>
                </a:lnTo>
                <a:lnTo>
                  <a:pt x="874" y="754"/>
                </a:lnTo>
                <a:lnTo>
                  <a:pt x="880" y="746"/>
                </a:lnTo>
                <a:lnTo>
                  <a:pt x="887" y="737"/>
                </a:lnTo>
                <a:lnTo>
                  <a:pt x="892" y="729"/>
                </a:lnTo>
                <a:lnTo>
                  <a:pt x="896" y="719"/>
                </a:lnTo>
                <a:lnTo>
                  <a:pt x="901" y="710"/>
                </a:lnTo>
                <a:lnTo>
                  <a:pt x="903" y="700"/>
                </a:lnTo>
                <a:lnTo>
                  <a:pt x="904" y="689"/>
                </a:lnTo>
                <a:lnTo>
                  <a:pt x="905" y="679"/>
                </a:lnTo>
                <a:lnTo>
                  <a:pt x="905" y="256"/>
                </a:lnTo>
                <a:lnTo>
                  <a:pt x="904" y="245"/>
                </a:lnTo>
                <a:lnTo>
                  <a:pt x="903" y="235"/>
                </a:lnTo>
                <a:lnTo>
                  <a:pt x="901" y="225"/>
                </a:lnTo>
                <a:lnTo>
                  <a:pt x="896" y="215"/>
                </a:lnTo>
                <a:lnTo>
                  <a:pt x="892" y="206"/>
                </a:lnTo>
                <a:lnTo>
                  <a:pt x="887" y="198"/>
                </a:lnTo>
                <a:lnTo>
                  <a:pt x="880" y="189"/>
                </a:lnTo>
                <a:lnTo>
                  <a:pt x="874" y="182"/>
                </a:lnTo>
                <a:lnTo>
                  <a:pt x="866" y="174"/>
                </a:lnTo>
                <a:lnTo>
                  <a:pt x="858" y="169"/>
                </a:lnTo>
                <a:lnTo>
                  <a:pt x="849" y="164"/>
                </a:lnTo>
                <a:lnTo>
                  <a:pt x="841" y="159"/>
                </a:lnTo>
                <a:lnTo>
                  <a:pt x="831" y="155"/>
                </a:lnTo>
                <a:lnTo>
                  <a:pt x="820" y="153"/>
                </a:lnTo>
                <a:lnTo>
                  <a:pt x="810" y="151"/>
                </a:lnTo>
                <a:lnTo>
                  <a:pt x="799" y="15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59" name="Group 23"/>
          <p:cNvGrpSpPr/>
          <p:nvPr/>
        </p:nvGrpSpPr>
        <p:grpSpPr>
          <a:xfrm>
            <a:off x="5852160" y="2116440"/>
            <a:ext cx="418680" cy="390600"/>
            <a:chOff x="5852160" y="2116440"/>
            <a:chExt cx="418680" cy="390600"/>
          </a:xfrm>
        </p:grpSpPr>
        <p:sp>
          <p:nvSpPr>
            <p:cNvPr id="260" name="CustomShape 24"/>
            <p:cNvSpPr/>
            <p:nvPr/>
          </p:nvSpPr>
          <p:spPr>
            <a:xfrm>
              <a:off x="5907960" y="2325600"/>
              <a:ext cx="307080" cy="181440"/>
            </a:xfrm>
            <a:custGeom>
              <a:avLst/>
              <a:gdLst/>
              <a:ahLst/>
              <a:cxnLst/>
              <a:rect l="l" t="t" r="r" b="b"/>
              <a:pathLst>
                <a:path w="662" h="392">
                  <a:moveTo>
                    <a:pt x="647" y="0"/>
                  </a:moveTo>
                  <a:lnTo>
                    <a:pt x="644" y="1"/>
                  </a:lnTo>
                  <a:lnTo>
                    <a:pt x="641" y="2"/>
                  </a:lnTo>
                  <a:lnTo>
                    <a:pt x="639" y="3"/>
                  </a:lnTo>
                  <a:lnTo>
                    <a:pt x="637" y="5"/>
                  </a:lnTo>
                  <a:lnTo>
                    <a:pt x="634" y="7"/>
                  </a:lnTo>
                  <a:lnTo>
                    <a:pt x="633" y="10"/>
                  </a:lnTo>
                  <a:lnTo>
                    <a:pt x="632" y="13"/>
                  </a:lnTo>
                  <a:lnTo>
                    <a:pt x="632" y="16"/>
                  </a:lnTo>
                  <a:lnTo>
                    <a:pt x="632" y="361"/>
                  </a:lnTo>
                  <a:lnTo>
                    <a:pt x="451" y="361"/>
                  </a:lnTo>
                  <a:lnTo>
                    <a:pt x="451" y="91"/>
                  </a:lnTo>
                  <a:lnTo>
                    <a:pt x="211" y="91"/>
                  </a:lnTo>
                  <a:lnTo>
                    <a:pt x="211" y="361"/>
                  </a:lnTo>
                  <a:lnTo>
                    <a:pt x="30" y="361"/>
                  </a:lnTo>
                  <a:lnTo>
                    <a:pt x="30" y="15"/>
                  </a:lnTo>
                  <a:lnTo>
                    <a:pt x="30" y="13"/>
                  </a:lnTo>
                  <a:lnTo>
                    <a:pt x="29" y="10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1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392"/>
                  </a:lnTo>
                  <a:lnTo>
                    <a:pt x="241" y="392"/>
                  </a:lnTo>
                  <a:lnTo>
                    <a:pt x="241" y="121"/>
                  </a:lnTo>
                  <a:lnTo>
                    <a:pt x="421" y="121"/>
                  </a:lnTo>
                  <a:lnTo>
                    <a:pt x="421" y="392"/>
                  </a:lnTo>
                  <a:lnTo>
                    <a:pt x="662" y="392"/>
                  </a:lnTo>
                  <a:lnTo>
                    <a:pt x="662" y="15"/>
                  </a:lnTo>
                  <a:lnTo>
                    <a:pt x="661" y="13"/>
                  </a:lnTo>
                  <a:lnTo>
                    <a:pt x="661" y="10"/>
                  </a:lnTo>
                  <a:lnTo>
                    <a:pt x="659" y="7"/>
                  </a:lnTo>
                  <a:lnTo>
                    <a:pt x="658" y="5"/>
                  </a:lnTo>
                  <a:lnTo>
                    <a:pt x="655" y="3"/>
                  </a:lnTo>
                  <a:lnTo>
                    <a:pt x="653" y="2"/>
                  </a:lnTo>
                  <a:lnTo>
                    <a:pt x="649" y="1"/>
                  </a:lnTo>
                  <a:lnTo>
                    <a:pt x="647" y="0"/>
                  </a:lnTo>
                  <a:lnTo>
                    <a:pt x="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" name="CustomShape 25"/>
            <p:cNvSpPr/>
            <p:nvPr/>
          </p:nvSpPr>
          <p:spPr>
            <a:xfrm>
              <a:off x="5852160" y="2116440"/>
              <a:ext cx="418680" cy="216360"/>
            </a:xfrm>
            <a:custGeom>
              <a:avLst/>
              <a:gdLst/>
              <a:ahLst/>
              <a:cxnLst/>
              <a:rect l="l" t="t" r="r" b="b"/>
              <a:pathLst>
                <a:path w="903" h="468">
                  <a:moveTo>
                    <a:pt x="899" y="441"/>
                  </a:moveTo>
                  <a:lnTo>
                    <a:pt x="463" y="4"/>
                  </a:lnTo>
                  <a:lnTo>
                    <a:pt x="461" y="3"/>
                  </a:lnTo>
                  <a:lnTo>
                    <a:pt x="457" y="1"/>
                  </a:lnTo>
                  <a:lnTo>
                    <a:pt x="455" y="1"/>
                  </a:lnTo>
                  <a:lnTo>
                    <a:pt x="452" y="0"/>
                  </a:lnTo>
                  <a:lnTo>
                    <a:pt x="449" y="1"/>
                  </a:lnTo>
                  <a:lnTo>
                    <a:pt x="447" y="1"/>
                  </a:lnTo>
                  <a:lnTo>
                    <a:pt x="443" y="3"/>
                  </a:lnTo>
                  <a:lnTo>
                    <a:pt x="441" y="4"/>
                  </a:lnTo>
                  <a:lnTo>
                    <a:pt x="5" y="441"/>
                  </a:lnTo>
                  <a:lnTo>
                    <a:pt x="3" y="444"/>
                  </a:lnTo>
                  <a:lnTo>
                    <a:pt x="2" y="447"/>
                  </a:lnTo>
                  <a:lnTo>
                    <a:pt x="0" y="450"/>
                  </a:lnTo>
                  <a:lnTo>
                    <a:pt x="0" y="452"/>
                  </a:lnTo>
                  <a:lnTo>
                    <a:pt x="0" y="455"/>
                  </a:lnTo>
                  <a:lnTo>
                    <a:pt x="2" y="458"/>
                  </a:lnTo>
                  <a:lnTo>
                    <a:pt x="3" y="460"/>
                  </a:lnTo>
                  <a:lnTo>
                    <a:pt x="5" y="463"/>
                  </a:lnTo>
                  <a:lnTo>
                    <a:pt x="7" y="465"/>
                  </a:lnTo>
                  <a:lnTo>
                    <a:pt x="10" y="466"/>
                  </a:lnTo>
                  <a:lnTo>
                    <a:pt x="12" y="467"/>
                  </a:lnTo>
                  <a:lnTo>
                    <a:pt x="15" y="468"/>
                  </a:lnTo>
                  <a:lnTo>
                    <a:pt x="19" y="467"/>
                  </a:lnTo>
                  <a:lnTo>
                    <a:pt x="21" y="467"/>
                  </a:lnTo>
                  <a:lnTo>
                    <a:pt x="24" y="465"/>
                  </a:lnTo>
                  <a:lnTo>
                    <a:pt x="26" y="463"/>
                  </a:lnTo>
                  <a:lnTo>
                    <a:pt x="452" y="37"/>
                  </a:lnTo>
                  <a:lnTo>
                    <a:pt x="878" y="463"/>
                  </a:lnTo>
                  <a:lnTo>
                    <a:pt x="880" y="465"/>
                  </a:lnTo>
                  <a:lnTo>
                    <a:pt x="883" y="466"/>
                  </a:lnTo>
                  <a:lnTo>
                    <a:pt x="885" y="467"/>
                  </a:lnTo>
                  <a:lnTo>
                    <a:pt x="888" y="468"/>
                  </a:lnTo>
                  <a:lnTo>
                    <a:pt x="892" y="467"/>
                  </a:lnTo>
                  <a:lnTo>
                    <a:pt x="894" y="466"/>
                  </a:lnTo>
                  <a:lnTo>
                    <a:pt x="897" y="465"/>
                  </a:lnTo>
                  <a:lnTo>
                    <a:pt x="899" y="463"/>
                  </a:lnTo>
                  <a:lnTo>
                    <a:pt x="901" y="460"/>
                  </a:lnTo>
                  <a:lnTo>
                    <a:pt x="902" y="458"/>
                  </a:lnTo>
                  <a:lnTo>
                    <a:pt x="903" y="455"/>
                  </a:lnTo>
                  <a:lnTo>
                    <a:pt x="903" y="452"/>
                  </a:lnTo>
                  <a:lnTo>
                    <a:pt x="903" y="450"/>
                  </a:lnTo>
                  <a:lnTo>
                    <a:pt x="902" y="447"/>
                  </a:lnTo>
                  <a:lnTo>
                    <a:pt x="901" y="444"/>
                  </a:lnTo>
                  <a:lnTo>
                    <a:pt x="899" y="442"/>
                  </a:lnTo>
                  <a:lnTo>
                    <a:pt x="899" y="4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" name="CustomShape 26"/>
            <p:cNvSpPr/>
            <p:nvPr/>
          </p:nvSpPr>
          <p:spPr>
            <a:xfrm>
              <a:off x="6117120" y="2130480"/>
              <a:ext cx="83880" cy="81360"/>
            </a:xfrm>
            <a:custGeom>
              <a:avLst/>
              <a:gdLst/>
              <a:ahLst/>
              <a:cxnLst/>
              <a:rect l="l" t="t" r="r" b="b"/>
              <a:pathLst>
                <a:path w="181" h="182">
                  <a:moveTo>
                    <a:pt x="15" y="30"/>
                  </a:moveTo>
                  <a:lnTo>
                    <a:pt x="151" y="30"/>
                  </a:lnTo>
                  <a:lnTo>
                    <a:pt x="151" y="167"/>
                  </a:lnTo>
                  <a:lnTo>
                    <a:pt x="151" y="170"/>
                  </a:lnTo>
                  <a:lnTo>
                    <a:pt x="152" y="172"/>
                  </a:lnTo>
                  <a:lnTo>
                    <a:pt x="153" y="175"/>
                  </a:lnTo>
                  <a:lnTo>
                    <a:pt x="156" y="177"/>
                  </a:lnTo>
                  <a:lnTo>
                    <a:pt x="158" y="178"/>
                  </a:lnTo>
                  <a:lnTo>
                    <a:pt x="160" y="180"/>
                  </a:lnTo>
                  <a:lnTo>
                    <a:pt x="163" y="182"/>
                  </a:lnTo>
                  <a:lnTo>
                    <a:pt x="166" y="182"/>
                  </a:lnTo>
                  <a:lnTo>
                    <a:pt x="168" y="182"/>
                  </a:lnTo>
                  <a:lnTo>
                    <a:pt x="172" y="180"/>
                  </a:lnTo>
                  <a:lnTo>
                    <a:pt x="174" y="178"/>
                  </a:lnTo>
                  <a:lnTo>
                    <a:pt x="176" y="177"/>
                  </a:lnTo>
                  <a:lnTo>
                    <a:pt x="178" y="175"/>
                  </a:lnTo>
                  <a:lnTo>
                    <a:pt x="179" y="172"/>
                  </a:lnTo>
                  <a:lnTo>
                    <a:pt x="180" y="170"/>
                  </a:lnTo>
                  <a:lnTo>
                    <a:pt x="181" y="167"/>
                  </a:lnTo>
                  <a:lnTo>
                    <a:pt x="181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7" y="3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1" y="22"/>
                  </a:lnTo>
                  <a:lnTo>
                    <a:pt x="3" y="24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1"/>
                  </a:lnTo>
                  <a:lnTo>
                    <a:pt x="15" y="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3" name="CustomShape 27"/>
          <p:cNvSpPr/>
          <p:nvPr/>
        </p:nvSpPr>
        <p:spPr>
          <a:xfrm>
            <a:off x="10458720" y="2106720"/>
            <a:ext cx="416160" cy="418680"/>
          </a:xfrm>
          <a:custGeom>
            <a:avLst/>
            <a:gdLst/>
            <a:ahLst/>
            <a:cxnLst/>
            <a:rect l="l" t="t" r="r" b="b"/>
            <a:pathLst>
              <a:path w="903" h="903">
                <a:moveTo>
                  <a:pt x="873" y="873"/>
                </a:moveTo>
                <a:lnTo>
                  <a:pt x="542" y="873"/>
                </a:lnTo>
                <a:lnTo>
                  <a:pt x="542" y="543"/>
                </a:lnTo>
                <a:lnTo>
                  <a:pt x="873" y="543"/>
                </a:lnTo>
                <a:lnTo>
                  <a:pt x="873" y="873"/>
                </a:lnTo>
                <a:close/>
                <a:moveTo>
                  <a:pt x="361" y="873"/>
                </a:moveTo>
                <a:lnTo>
                  <a:pt x="30" y="873"/>
                </a:lnTo>
                <a:lnTo>
                  <a:pt x="30" y="543"/>
                </a:lnTo>
                <a:lnTo>
                  <a:pt x="361" y="543"/>
                </a:lnTo>
                <a:lnTo>
                  <a:pt x="361" y="873"/>
                </a:lnTo>
                <a:close/>
                <a:moveTo>
                  <a:pt x="331" y="30"/>
                </a:moveTo>
                <a:lnTo>
                  <a:pt x="662" y="30"/>
                </a:lnTo>
                <a:lnTo>
                  <a:pt x="662" y="362"/>
                </a:lnTo>
                <a:lnTo>
                  <a:pt x="331" y="362"/>
                </a:lnTo>
                <a:lnTo>
                  <a:pt x="331" y="30"/>
                </a:lnTo>
                <a:close/>
                <a:moveTo>
                  <a:pt x="888" y="513"/>
                </a:moveTo>
                <a:lnTo>
                  <a:pt x="783" y="513"/>
                </a:lnTo>
                <a:lnTo>
                  <a:pt x="783" y="437"/>
                </a:lnTo>
                <a:lnTo>
                  <a:pt x="783" y="435"/>
                </a:lnTo>
                <a:lnTo>
                  <a:pt x="781" y="431"/>
                </a:lnTo>
                <a:lnTo>
                  <a:pt x="780" y="429"/>
                </a:lnTo>
                <a:lnTo>
                  <a:pt x="778" y="426"/>
                </a:lnTo>
                <a:lnTo>
                  <a:pt x="776" y="425"/>
                </a:lnTo>
                <a:lnTo>
                  <a:pt x="774" y="423"/>
                </a:lnTo>
                <a:lnTo>
                  <a:pt x="771" y="423"/>
                </a:lnTo>
                <a:lnTo>
                  <a:pt x="768" y="422"/>
                </a:lnTo>
                <a:lnTo>
                  <a:pt x="511" y="422"/>
                </a:lnTo>
                <a:lnTo>
                  <a:pt x="511" y="392"/>
                </a:lnTo>
                <a:lnTo>
                  <a:pt x="677" y="392"/>
                </a:lnTo>
                <a:lnTo>
                  <a:pt x="681" y="392"/>
                </a:lnTo>
                <a:lnTo>
                  <a:pt x="683" y="391"/>
                </a:lnTo>
                <a:lnTo>
                  <a:pt x="686" y="389"/>
                </a:lnTo>
                <a:lnTo>
                  <a:pt x="688" y="387"/>
                </a:lnTo>
                <a:lnTo>
                  <a:pt x="689" y="385"/>
                </a:lnTo>
                <a:lnTo>
                  <a:pt x="691" y="383"/>
                </a:lnTo>
                <a:lnTo>
                  <a:pt x="692" y="380"/>
                </a:lnTo>
                <a:lnTo>
                  <a:pt x="692" y="377"/>
                </a:lnTo>
                <a:lnTo>
                  <a:pt x="692" y="15"/>
                </a:lnTo>
                <a:lnTo>
                  <a:pt x="692" y="13"/>
                </a:lnTo>
                <a:lnTo>
                  <a:pt x="691" y="10"/>
                </a:lnTo>
                <a:lnTo>
                  <a:pt x="689" y="8"/>
                </a:lnTo>
                <a:lnTo>
                  <a:pt x="688" y="5"/>
                </a:lnTo>
                <a:lnTo>
                  <a:pt x="686" y="3"/>
                </a:lnTo>
                <a:lnTo>
                  <a:pt x="683" y="1"/>
                </a:lnTo>
                <a:lnTo>
                  <a:pt x="681" y="1"/>
                </a:lnTo>
                <a:lnTo>
                  <a:pt x="677" y="0"/>
                </a:lnTo>
                <a:lnTo>
                  <a:pt x="316" y="0"/>
                </a:lnTo>
                <a:lnTo>
                  <a:pt x="313" y="1"/>
                </a:lnTo>
                <a:lnTo>
                  <a:pt x="311" y="1"/>
                </a:lnTo>
                <a:lnTo>
                  <a:pt x="307" y="3"/>
                </a:lnTo>
                <a:lnTo>
                  <a:pt x="305" y="5"/>
                </a:lnTo>
                <a:lnTo>
                  <a:pt x="303" y="8"/>
                </a:lnTo>
                <a:lnTo>
                  <a:pt x="302" y="10"/>
                </a:lnTo>
                <a:lnTo>
                  <a:pt x="301" y="13"/>
                </a:lnTo>
                <a:lnTo>
                  <a:pt x="301" y="15"/>
                </a:lnTo>
                <a:lnTo>
                  <a:pt x="301" y="377"/>
                </a:lnTo>
                <a:lnTo>
                  <a:pt x="301" y="380"/>
                </a:lnTo>
                <a:lnTo>
                  <a:pt x="302" y="383"/>
                </a:lnTo>
                <a:lnTo>
                  <a:pt x="303" y="385"/>
                </a:lnTo>
                <a:lnTo>
                  <a:pt x="305" y="387"/>
                </a:lnTo>
                <a:lnTo>
                  <a:pt x="307" y="389"/>
                </a:lnTo>
                <a:lnTo>
                  <a:pt x="311" y="391"/>
                </a:lnTo>
                <a:lnTo>
                  <a:pt x="313" y="392"/>
                </a:lnTo>
                <a:lnTo>
                  <a:pt x="316" y="392"/>
                </a:lnTo>
                <a:lnTo>
                  <a:pt x="481" y="392"/>
                </a:lnTo>
                <a:lnTo>
                  <a:pt x="481" y="422"/>
                </a:lnTo>
                <a:lnTo>
                  <a:pt x="136" y="422"/>
                </a:lnTo>
                <a:lnTo>
                  <a:pt x="133" y="423"/>
                </a:lnTo>
                <a:lnTo>
                  <a:pt x="129" y="423"/>
                </a:lnTo>
                <a:lnTo>
                  <a:pt x="127" y="425"/>
                </a:lnTo>
                <a:lnTo>
                  <a:pt x="125" y="426"/>
                </a:lnTo>
                <a:lnTo>
                  <a:pt x="123" y="429"/>
                </a:lnTo>
                <a:lnTo>
                  <a:pt x="122" y="431"/>
                </a:lnTo>
                <a:lnTo>
                  <a:pt x="121" y="435"/>
                </a:lnTo>
                <a:lnTo>
                  <a:pt x="121" y="437"/>
                </a:lnTo>
                <a:lnTo>
                  <a:pt x="121" y="513"/>
                </a:lnTo>
                <a:lnTo>
                  <a:pt x="15" y="513"/>
                </a:lnTo>
                <a:lnTo>
                  <a:pt x="11" y="513"/>
                </a:lnTo>
                <a:lnTo>
                  <a:pt x="9" y="514"/>
                </a:lnTo>
                <a:lnTo>
                  <a:pt x="6" y="515"/>
                </a:lnTo>
                <a:lnTo>
                  <a:pt x="4" y="517"/>
                </a:lnTo>
                <a:lnTo>
                  <a:pt x="3" y="519"/>
                </a:lnTo>
                <a:lnTo>
                  <a:pt x="1" y="521"/>
                </a:lnTo>
                <a:lnTo>
                  <a:pt x="1" y="525"/>
                </a:lnTo>
                <a:lnTo>
                  <a:pt x="0" y="528"/>
                </a:lnTo>
                <a:lnTo>
                  <a:pt x="0" y="888"/>
                </a:lnTo>
                <a:lnTo>
                  <a:pt x="1" y="891"/>
                </a:lnTo>
                <a:lnTo>
                  <a:pt x="1" y="895"/>
                </a:lnTo>
                <a:lnTo>
                  <a:pt x="3" y="897"/>
                </a:lnTo>
                <a:lnTo>
                  <a:pt x="4" y="899"/>
                </a:lnTo>
                <a:lnTo>
                  <a:pt x="6" y="901"/>
                </a:lnTo>
                <a:lnTo>
                  <a:pt x="9" y="902"/>
                </a:lnTo>
                <a:lnTo>
                  <a:pt x="11" y="903"/>
                </a:lnTo>
                <a:lnTo>
                  <a:pt x="15" y="903"/>
                </a:lnTo>
                <a:lnTo>
                  <a:pt x="376" y="903"/>
                </a:lnTo>
                <a:lnTo>
                  <a:pt x="379" y="903"/>
                </a:lnTo>
                <a:lnTo>
                  <a:pt x="382" y="902"/>
                </a:lnTo>
                <a:lnTo>
                  <a:pt x="385" y="901"/>
                </a:lnTo>
                <a:lnTo>
                  <a:pt x="387" y="899"/>
                </a:lnTo>
                <a:lnTo>
                  <a:pt x="389" y="897"/>
                </a:lnTo>
                <a:lnTo>
                  <a:pt x="390" y="895"/>
                </a:lnTo>
                <a:lnTo>
                  <a:pt x="391" y="891"/>
                </a:lnTo>
                <a:lnTo>
                  <a:pt x="391" y="888"/>
                </a:lnTo>
                <a:lnTo>
                  <a:pt x="391" y="528"/>
                </a:lnTo>
                <a:lnTo>
                  <a:pt x="391" y="525"/>
                </a:lnTo>
                <a:lnTo>
                  <a:pt x="390" y="521"/>
                </a:lnTo>
                <a:lnTo>
                  <a:pt x="389" y="519"/>
                </a:lnTo>
                <a:lnTo>
                  <a:pt x="387" y="517"/>
                </a:lnTo>
                <a:lnTo>
                  <a:pt x="385" y="515"/>
                </a:lnTo>
                <a:lnTo>
                  <a:pt x="382" y="514"/>
                </a:lnTo>
                <a:lnTo>
                  <a:pt x="379" y="513"/>
                </a:lnTo>
                <a:lnTo>
                  <a:pt x="376" y="513"/>
                </a:lnTo>
                <a:lnTo>
                  <a:pt x="151" y="513"/>
                </a:lnTo>
                <a:lnTo>
                  <a:pt x="151" y="452"/>
                </a:lnTo>
                <a:lnTo>
                  <a:pt x="753" y="452"/>
                </a:lnTo>
                <a:lnTo>
                  <a:pt x="753" y="513"/>
                </a:lnTo>
                <a:lnTo>
                  <a:pt x="526" y="513"/>
                </a:lnTo>
                <a:lnTo>
                  <a:pt x="524" y="513"/>
                </a:lnTo>
                <a:lnTo>
                  <a:pt x="521" y="514"/>
                </a:lnTo>
                <a:lnTo>
                  <a:pt x="519" y="515"/>
                </a:lnTo>
                <a:lnTo>
                  <a:pt x="517" y="517"/>
                </a:lnTo>
                <a:lnTo>
                  <a:pt x="514" y="519"/>
                </a:lnTo>
                <a:lnTo>
                  <a:pt x="513" y="521"/>
                </a:lnTo>
                <a:lnTo>
                  <a:pt x="512" y="525"/>
                </a:lnTo>
                <a:lnTo>
                  <a:pt x="511" y="528"/>
                </a:lnTo>
                <a:lnTo>
                  <a:pt x="511" y="888"/>
                </a:lnTo>
                <a:lnTo>
                  <a:pt x="512" y="891"/>
                </a:lnTo>
                <a:lnTo>
                  <a:pt x="513" y="895"/>
                </a:lnTo>
                <a:lnTo>
                  <a:pt x="514" y="897"/>
                </a:lnTo>
                <a:lnTo>
                  <a:pt x="517" y="899"/>
                </a:lnTo>
                <a:lnTo>
                  <a:pt x="519" y="901"/>
                </a:lnTo>
                <a:lnTo>
                  <a:pt x="521" y="902"/>
                </a:lnTo>
                <a:lnTo>
                  <a:pt x="524" y="903"/>
                </a:lnTo>
                <a:lnTo>
                  <a:pt x="526" y="903"/>
                </a:lnTo>
                <a:lnTo>
                  <a:pt x="888" y="903"/>
                </a:lnTo>
                <a:lnTo>
                  <a:pt x="891" y="903"/>
                </a:lnTo>
                <a:lnTo>
                  <a:pt x="894" y="902"/>
                </a:lnTo>
                <a:lnTo>
                  <a:pt x="896" y="901"/>
                </a:lnTo>
                <a:lnTo>
                  <a:pt x="898" y="899"/>
                </a:lnTo>
                <a:lnTo>
                  <a:pt x="901" y="897"/>
                </a:lnTo>
                <a:lnTo>
                  <a:pt x="902" y="895"/>
                </a:lnTo>
                <a:lnTo>
                  <a:pt x="903" y="891"/>
                </a:lnTo>
                <a:lnTo>
                  <a:pt x="903" y="888"/>
                </a:lnTo>
                <a:lnTo>
                  <a:pt x="903" y="528"/>
                </a:lnTo>
                <a:lnTo>
                  <a:pt x="903" y="525"/>
                </a:lnTo>
                <a:lnTo>
                  <a:pt x="902" y="521"/>
                </a:lnTo>
                <a:lnTo>
                  <a:pt x="901" y="519"/>
                </a:lnTo>
                <a:lnTo>
                  <a:pt x="898" y="517"/>
                </a:lnTo>
                <a:lnTo>
                  <a:pt x="896" y="515"/>
                </a:lnTo>
                <a:lnTo>
                  <a:pt x="894" y="514"/>
                </a:lnTo>
                <a:lnTo>
                  <a:pt x="891" y="513"/>
                </a:lnTo>
                <a:lnTo>
                  <a:pt x="888" y="51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64" name="Group 28"/>
          <p:cNvGrpSpPr/>
          <p:nvPr/>
        </p:nvGrpSpPr>
        <p:grpSpPr>
          <a:xfrm>
            <a:off x="8150760" y="2107800"/>
            <a:ext cx="416520" cy="416520"/>
            <a:chOff x="8150760" y="2107800"/>
            <a:chExt cx="416520" cy="416520"/>
          </a:xfrm>
        </p:grpSpPr>
        <p:sp>
          <p:nvSpPr>
            <p:cNvPr id="265" name="CustomShape 29"/>
            <p:cNvSpPr/>
            <p:nvPr/>
          </p:nvSpPr>
          <p:spPr>
            <a:xfrm>
              <a:off x="8457840" y="2247480"/>
              <a:ext cx="81360" cy="81360"/>
            </a:xfrm>
            <a:custGeom>
              <a:avLst/>
              <a:gdLst/>
              <a:ahLst/>
              <a:cxnLst/>
              <a:rect l="l" t="t" r="r" b="b"/>
              <a:pathLst>
                <a:path w="180" h="180">
                  <a:moveTo>
                    <a:pt x="90" y="30"/>
                  </a:moveTo>
                  <a:lnTo>
                    <a:pt x="96" y="30"/>
                  </a:lnTo>
                  <a:lnTo>
                    <a:pt x="102" y="31"/>
                  </a:lnTo>
                  <a:lnTo>
                    <a:pt x="108" y="32"/>
                  </a:lnTo>
                  <a:lnTo>
                    <a:pt x="113" y="34"/>
                  </a:lnTo>
                  <a:lnTo>
                    <a:pt x="119" y="36"/>
                  </a:lnTo>
                  <a:lnTo>
                    <a:pt x="124" y="39"/>
                  </a:lnTo>
                  <a:lnTo>
                    <a:pt x="128" y="43"/>
                  </a:lnTo>
                  <a:lnTo>
                    <a:pt x="133" y="47"/>
                  </a:lnTo>
                  <a:lnTo>
                    <a:pt x="136" y="51"/>
                  </a:lnTo>
                  <a:lnTo>
                    <a:pt x="140" y="56"/>
                  </a:lnTo>
                  <a:lnTo>
                    <a:pt x="142" y="61"/>
                  </a:lnTo>
                  <a:lnTo>
                    <a:pt x="146" y="66"/>
                  </a:lnTo>
                  <a:lnTo>
                    <a:pt x="148" y="72"/>
                  </a:lnTo>
                  <a:lnTo>
                    <a:pt x="149" y="77"/>
                  </a:lnTo>
                  <a:lnTo>
                    <a:pt x="150" y="83"/>
                  </a:lnTo>
                  <a:lnTo>
                    <a:pt x="150" y="90"/>
                  </a:lnTo>
                  <a:lnTo>
                    <a:pt x="150" y="95"/>
                  </a:lnTo>
                  <a:lnTo>
                    <a:pt x="149" y="102"/>
                  </a:lnTo>
                  <a:lnTo>
                    <a:pt x="148" y="107"/>
                  </a:lnTo>
                  <a:lnTo>
                    <a:pt x="146" y="113"/>
                  </a:lnTo>
                  <a:lnTo>
                    <a:pt x="142" y="118"/>
                  </a:lnTo>
                  <a:lnTo>
                    <a:pt x="140" y="123"/>
                  </a:lnTo>
                  <a:lnTo>
                    <a:pt x="136" y="127"/>
                  </a:lnTo>
                  <a:lnTo>
                    <a:pt x="133" y="132"/>
                  </a:lnTo>
                  <a:lnTo>
                    <a:pt x="128" y="136"/>
                  </a:lnTo>
                  <a:lnTo>
                    <a:pt x="124" y="139"/>
                  </a:lnTo>
                  <a:lnTo>
                    <a:pt x="119" y="142"/>
                  </a:lnTo>
                  <a:lnTo>
                    <a:pt x="113" y="144"/>
                  </a:lnTo>
                  <a:lnTo>
                    <a:pt x="108" y="147"/>
                  </a:lnTo>
                  <a:lnTo>
                    <a:pt x="102" y="149"/>
                  </a:lnTo>
                  <a:lnTo>
                    <a:pt x="96" y="150"/>
                  </a:lnTo>
                  <a:lnTo>
                    <a:pt x="90" y="150"/>
                  </a:lnTo>
                  <a:lnTo>
                    <a:pt x="83" y="150"/>
                  </a:lnTo>
                  <a:lnTo>
                    <a:pt x="78" y="149"/>
                  </a:lnTo>
                  <a:lnTo>
                    <a:pt x="73" y="147"/>
                  </a:lnTo>
                  <a:lnTo>
                    <a:pt x="66" y="144"/>
                  </a:lnTo>
                  <a:lnTo>
                    <a:pt x="61" y="142"/>
                  </a:lnTo>
                  <a:lnTo>
                    <a:pt x="57" y="139"/>
                  </a:lnTo>
                  <a:lnTo>
                    <a:pt x="52" y="136"/>
                  </a:lnTo>
                  <a:lnTo>
                    <a:pt x="48" y="132"/>
                  </a:lnTo>
                  <a:lnTo>
                    <a:pt x="44" y="127"/>
                  </a:lnTo>
                  <a:lnTo>
                    <a:pt x="41" y="123"/>
                  </a:lnTo>
                  <a:lnTo>
                    <a:pt x="37" y="118"/>
                  </a:lnTo>
                  <a:lnTo>
                    <a:pt x="34" y="113"/>
                  </a:lnTo>
                  <a:lnTo>
                    <a:pt x="33" y="107"/>
                  </a:lnTo>
                  <a:lnTo>
                    <a:pt x="31" y="102"/>
                  </a:lnTo>
                  <a:lnTo>
                    <a:pt x="30" y="96"/>
                  </a:lnTo>
                  <a:lnTo>
                    <a:pt x="30" y="90"/>
                  </a:lnTo>
                  <a:lnTo>
                    <a:pt x="30" y="83"/>
                  </a:lnTo>
                  <a:lnTo>
                    <a:pt x="31" y="77"/>
                  </a:lnTo>
                  <a:lnTo>
                    <a:pt x="33" y="72"/>
                  </a:lnTo>
                  <a:lnTo>
                    <a:pt x="34" y="66"/>
                  </a:lnTo>
                  <a:lnTo>
                    <a:pt x="37" y="61"/>
                  </a:lnTo>
                  <a:lnTo>
                    <a:pt x="41" y="56"/>
                  </a:lnTo>
                  <a:lnTo>
                    <a:pt x="44" y="51"/>
                  </a:lnTo>
                  <a:lnTo>
                    <a:pt x="48" y="47"/>
                  </a:lnTo>
                  <a:lnTo>
                    <a:pt x="52" y="43"/>
                  </a:lnTo>
                  <a:lnTo>
                    <a:pt x="57" y="39"/>
                  </a:lnTo>
                  <a:lnTo>
                    <a:pt x="61" y="36"/>
                  </a:lnTo>
                  <a:lnTo>
                    <a:pt x="66" y="34"/>
                  </a:lnTo>
                  <a:lnTo>
                    <a:pt x="73" y="32"/>
                  </a:lnTo>
                  <a:lnTo>
                    <a:pt x="78" y="31"/>
                  </a:lnTo>
                  <a:lnTo>
                    <a:pt x="83" y="30"/>
                  </a:lnTo>
                  <a:lnTo>
                    <a:pt x="90" y="30"/>
                  </a:lnTo>
                  <a:close/>
                  <a:moveTo>
                    <a:pt x="90" y="180"/>
                  </a:moveTo>
                  <a:lnTo>
                    <a:pt x="99" y="180"/>
                  </a:lnTo>
                  <a:lnTo>
                    <a:pt x="108" y="178"/>
                  </a:lnTo>
                  <a:lnTo>
                    <a:pt x="117" y="176"/>
                  </a:lnTo>
                  <a:lnTo>
                    <a:pt x="125" y="172"/>
                  </a:lnTo>
                  <a:lnTo>
                    <a:pt x="133" y="169"/>
                  </a:lnTo>
                  <a:lnTo>
                    <a:pt x="140" y="165"/>
                  </a:lnTo>
                  <a:lnTo>
                    <a:pt x="148" y="160"/>
                  </a:lnTo>
                  <a:lnTo>
                    <a:pt x="154" y="153"/>
                  </a:lnTo>
                  <a:lnTo>
                    <a:pt x="160" y="147"/>
                  </a:lnTo>
                  <a:lnTo>
                    <a:pt x="165" y="140"/>
                  </a:lnTo>
                  <a:lnTo>
                    <a:pt x="169" y="133"/>
                  </a:lnTo>
                  <a:lnTo>
                    <a:pt x="173" y="125"/>
                  </a:lnTo>
                  <a:lnTo>
                    <a:pt x="177" y="117"/>
                  </a:lnTo>
                  <a:lnTo>
                    <a:pt x="179" y="108"/>
                  </a:lnTo>
                  <a:lnTo>
                    <a:pt x="180" y="98"/>
                  </a:lnTo>
                  <a:lnTo>
                    <a:pt x="180" y="90"/>
                  </a:lnTo>
                  <a:lnTo>
                    <a:pt x="180" y="80"/>
                  </a:lnTo>
                  <a:lnTo>
                    <a:pt x="179" y="72"/>
                  </a:lnTo>
                  <a:lnTo>
                    <a:pt x="177" y="63"/>
                  </a:lnTo>
                  <a:lnTo>
                    <a:pt x="173" y="54"/>
                  </a:lnTo>
                  <a:lnTo>
                    <a:pt x="169" y="47"/>
                  </a:lnTo>
                  <a:lnTo>
                    <a:pt x="165" y="39"/>
                  </a:lnTo>
                  <a:lnTo>
                    <a:pt x="160" y="32"/>
                  </a:lnTo>
                  <a:lnTo>
                    <a:pt x="154" y="25"/>
                  </a:lnTo>
                  <a:lnTo>
                    <a:pt x="148" y="20"/>
                  </a:lnTo>
                  <a:lnTo>
                    <a:pt x="140" y="15"/>
                  </a:lnTo>
                  <a:lnTo>
                    <a:pt x="133" y="10"/>
                  </a:lnTo>
                  <a:lnTo>
                    <a:pt x="125" y="6"/>
                  </a:lnTo>
                  <a:lnTo>
                    <a:pt x="117" y="3"/>
                  </a:lnTo>
                  <a:lnTo>
                    <a:pt x="108" y="1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81" y="0"/>
                  </a:lnTo>
                  <a:lnTo>
                    <a:pt x="72" y="1"/>
                  </a:lnTo>
                  <a:lnTo>
                    <a:pt x="63" y="3"/>
                  </a:lnTo>
                  <a:lnTo>
                    <a:pt x="54" y="6"/>
                  </a:lnTo>
                  <a:lnTo>
                    <a:pt x="47" y="10"/>
                  </a:lnTo>
                  <a:lnTo>
                    <a:pt x="39" y="15"/>
                  </a:lnTo>
                  <a:lnTo>
                    <a:pt x="33" y="20"/>
                  </a:lnTo>
                  <a:lnTo>
                    <a:pt x="27" y="25"/>
                  </a:lnTo>
                  <a:lnTo>
                    <a:pt x="20" y="32"/>
                  </a:lnTo>
                  <a:lnTo>
                    <a:pt x="15" y="39"/>
                  </a:lnTo>
                  <a:lnTo>
                    <a:pt x="10" y="47"/>
                  </a:lnTo>
                  <a:lnTo>
                    <a:pt x="7" y="54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0" y="80"/>
                  </a:lnTo>
                  <a:lnTo>
                    <a:pt x="0" y="90"/>
                  </a:lnTo>
                  <a:lnTo>
                    <a:pt x="0" y="98"/>
                  </a:lnTo>
                  <a:lnTo>
                    <a:pt x="2" y="108"/>
                  </a:lnTo>
                  <a:lnTo>
                    <a:pt x="4" y="117"/>
                  </a:lnTo>
                  <a:lnTo>
                    <a:pt x="7" y="125"/>
                  </a:lnTo>
                  <a:lnTo>
                    <a:pt x="10" y="133"/>
                  </a:lnTo>
                  <a:lnTo>
                    <a:pt x="15" y="140"/>
                  </a:lnTo>
                  <a:lnTo>
                    <a:pt x="20" y="147"/>
                  </a:lnTo>
                  <a:lnTo>
                    <a:pt x="27" y="153"/>
                  </a:lnTo>
                  <a:lnTo>
                    <a:pt x="33" y="160"/>
                  </a:lnTo>
                  <a:lnTo>
                    <a:pt x="39" y="165"/>
                  </a:lnTo>
                  <a:lnTo>
                    <a:pt x="47" y="169"/>
                  </a:lnTo>
                  <a:lnTo>
                    <a:pt x="54" y="172"/>
                  </a:lnTo>
                  <a:lnTo>
                    <a:pt x="63" y="176"/>
                  </a:lnTo>
                  <a:lnTo>
                    <a:pt x="72" y="178"/>
                  </a:lnTo>
                  <a:lnTo>
                    <a:pt x="81" y="180"/>
                  </a:lnTo>
                  <a:lnTo>
                    <a:pt x="90" y="1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" name="CustomShape 30"/>
            <p:cNvSpPr/>
            <p:nvPr/>
          </p:nvSpPr>
          <p:spPr>
            <a:xfrm>
              <a:off x="8432280" y="2345040"/>
              <a:ext cx="135000" cy="179280"/>
            </a:xfrm>
            <a:custGeom>
              <a:avLst/>
              <a:gdLst/>
              <a:ahLst/>
              <a:cxnLst/>
              <a:rect l="l" t="t" r="r" b="b"/>
              <a:pathLst>
                <a:path w="295" h="391">
                  <a:moveTo>
                    <a:pt x="187" y="208"/>
                  </a:moveTo>
                  <a:lnTo>
                    <a:pt x="175" y="210"/>
                  </a:lnTo>
                  <a:lnTo>
                    <a:pt x="175" y="361"/>
                  </a:lnTo>
                  <a:lnTo>
                    <a:pt x="115" y="361"/>
                  </a:lnTo>
                  <a:lnTo>
                    <a:pt x="115" y="210"/>
                  </a:lnTo>
                  <a:lnTo>
                    <a:pt x="103" y="208"/>
                  </a:lnTo>
                  <a:lnTo>
                    <a:pt x="92" y="205"/>
                  </a:lnTo>
                  <a:lnTo>
                    <a:pt x="84" y="200"/>
                  </a:lnTo>
                  <a:lnTo>
                    <a:pt x="75" y="195"/>
                  </a:lnTo>
                  <a:lnTo>
                    <a:pt x="68" y="189"/>
                  </a:lnTo>
                  <a:lnTo>
                    <a:pt x="61" y="181"/>
                  </a:lnTo>
                  <a:lnTo>
                    <a:pt x="55" y="173"/>
                  </a:lnTo>
                  <a:lnTo>
                    <a:pt x="49" y="162"/>
                  </a:lnTo>
                  <a:lnTo>
                    <a:pt x="45" y="151"/>
                  </a:lnTo>
                  <a:lnTo>
                    <a:pt x="42" y="139"/>
                  </a:lnTo>
                  <a:lnTo>
                    <a:pt x="39" y="126"/>
                  </a:lnTo>
                  <a:lnTo>
                    <a:pt x="35" y="112"/>
                  </a:lnTo>
                  <a:lnTo>
                    <a:pt x="33" y="99"/>
                  </a:lnTo>
                  <a:lnTo>
                    <a:pt x="31" y="66"/>
                  </a:lnTo>
                  <a:lnTo>
                    <a:pt x="30" y="30"/>
                  </a:lnTo>
                  <a:lnTo>
                    <a:pt x="265" y="30"/>
                  </a:lnTo>
                  <a:lnTo>
                    <a:pt x="264" y="65"/>
                  </a:lnTo>
                  <a:lnTo>
                    <a:pt x="262" y="99"/>
                  </a:lnTo>
                  <a:lnTo>
                    <a:pt x="260" y="112"/>
                  </a:lnTo>
                  <a:lnTo>
                    <a:pt x="256" y="126"/>
                  </a:lnTo>
                  <a:lnTo>
                    <a:pt x="253" y="139"/>
                  </a:lnTo>
                  <a:lnTo>
                    <a:pt x="249" y="151"/>
                  </a:lnTo>
                  <a:lnTo>
                    <a:pt x="245" y="162"/>
                  </a:lnTo>
                  <a:lnTo>
                    <a:pt x="239" y="173"/>
                  </a:lnTo>
                  <a:lnTo>
                    <a:pt x="233" y="181"/>
                  </a:lnTo>
                  <a:lnTo>
                    <a:pt x="225" y="189"/>
                  </a:lnTo>
                  <a:lnTo>
                    <a:pt x="218" y="195"/>
                  </a:lnTo>
                  <a:lnTo>
                    <a:pt x="208" y="200"/>
                  </a:lnTo>
                  <a:lnTo>
                    <a:pt x="198" y="205"/>
                  </a:lnTo>
                  <a:lnTo>
                    <a:pt x="187" y="208"/>
                  </a:lnTo>
                  <a:close/>
                  <a:moveTo>
                    <a:pt x="0" y="0"/>
                  </a:moveTo>
                  <a:lnTo>
                    <a:pt x="0" y="15"/>
                  </a:lnTo>
                  <a:lnTo>
                    <a:pt x="0" y="49"/>
                  </a:lnTo>
                  <a:lnTo>
                    <a:pt x="2" y="85"/>
                  </a:lnTo>
                  <a:lnTo>
                    <a:pt x="3" y="102"/>
                  </a:lnTo>
                  <a:lnTo>
                    <a:pt x="7" y="118"/>
                  </a:lnTo>
                  <a:lnTo>
                    <a:pt x="9" y="134"/>
                  </a:lnTo>
                  <a:lnTo>
                    <a:pt x="13" y="149"/>
                  </a:lnTo>
                  <a:lnTo>
                    <a:pt x="18" y="164"/>
                  </a:lnTo>
                  <a:lnTo>
                    <a:pt x="24" y="177"/>
                  </a:lnTo>
                  <a:lnTo>
                    <a:pt x="30" y="190"/>
                  </a:lnTo>
                  <a:lnTo>
                    <a:pt x="39" y="201"/>
                  </a:lnTo>
                  <a:lnTo>
                    <a:pt x="48" y="211"/>
                  </a:lnTo>
                  <a:lnTo>
                    <a:pt x="59" y="221"/>
                  </a:lnTo>
                  <a:lnTo>
                    <a:pt x="64" y="224"/>
                  </a:lnTo>
                  <a:lnTo>
                    <a:pt x="71" y="228"/>
                  </a:lnTo>
                  <a:lnTo>
                    <a:pt x="77" y="230"/>
                  </a:lnTo>
                  <a:lnTo>
                    <a:pt x="85" y="234"/>
                  </a:lnTo>
                  <a:lnTo>
                    <a:pt x="85" y="391"/>
                  </a:lnTo>
                  <a:lnTo>
                    <a:pt x="205" y="391"/>
                  </a:lnTo>
                  <a:lnTo>
                    <a:pt x="205" y="234"/>
                  </a:lnTo>
                  <a:lnTo>
                    <a:pt x="212" y="231"/>
                  </a:lnTo>
                  <a:lnTo>
                    <a:pt x="220" y="228"/>
                  </a:lnTo>
                  <a:lnTo>
                    <a:pt x="226" y="225"/>
                  </a:lnTo>
                  <a:lnTo>
                    <a:pt x="233" y="221"/>
                  </a:lnTo>
                  <a:lnTo>
                    <a:pt x="245" y="212"/>
                  </a:lnTo>
                  <a:lnTo>
                    <a:pt x="254" y="201"/>
                  </a:lnTo>
                  <a:lnTo>
                    <a:pt x="263" y="191"/>
                  </a:lnTo>
                  <a:lnTo>
                    <a:pt x="270" y="178"/>
                  </a:lnTo>
                  <a:lnTo>
                    <a:pt x="277" y="164"/>
                  </a:lnTo>
                  <a:lnTo>
                    <a:pt x="281" y="149"/>
                  </a:lnTo>
                  <a:lnTo>
                    <a:pt x="285" y="134"/>
                  </a:lnTo>
                  <a:lnTo>
                    <a:pt x="289" y="118"/>
                  </a:lnTo>
                  <a:lnTo>
                    <a:pt x="292" y="102"/>
                  </a:lnTo>
                  <a:lnTo>
                    <a:pt x="293" y="85"/>
                  </a:lnTo>
                  <a:lnTo>
                    <a:pt x="295" y="50"/>
                  </a:lnTo>
                  <a:lnTo>
                    <a:pt x="295" y="15"/>
                  </a:lnTo>
                  <a:lnTo>
                    <a:pt x="2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7" name="CustomShape 31"/>
            <p:cNvSpPr/>
            <p:nvPr/>
          </p:nvSpPr>
          <p:spPr>
            <a:xfrm>
              <a:off x="8318160" y="2107800"/>
              <a:ext cx="81360" cy="81360"/>
            </a:xfrm>
            <a:custGeom>
              <a:avLst/>
              <a:gdLst/>
              <a:ahLst/>
              <a:cxnLst/>
              <a:rect l="l" t="t" r="r" b="b"/>
              <a:pathLst>
                <a:path w="182" h="180">
                  <a:moveTo>
                    <a:pt x="92" y="30"/>
                  </a:moveTo>
                  <a:lnTo>
                    <a:pt x="97" y="30"/>
                  </a:lnTo>
                  <a:lnTo>
                    <a:pt x="103" y="31"/>
                  </a:lnTo>
                  <a:lnTo>
                    <a:pt x="109" y="33"/>
                  </a:lnTo>
                  <a:lnTo>
                    <a:pt x="114" y="35"/>
                  </a:lnTo>
                  <a:lnTo>
                    <a:pt x="120" y="37"/>
                  </a:lnTo>
                  <a:lnTo>
                    <a:pt x="125" y="40"/>
                  </a:lnTo>
                  <a:lnTo>
                    <a:pt x="129" y="43"/>
                  </a:lnTo>
                  <a:lnTo>
                    <a:pt x="133" y="48"/>
                  </a:lnTo>
                  <a:lnTo>
                    <a:pt x="138" y="52"/>
                  </a:lnTo>
                  <a:lnTo>
                    <a:pt x="141" y="56"/>
                  </a:lnTo>
                  <a:lnTo>
                    <a:pt x="144" y="61"/>
                  </a:lnTo>
                  <a:lnTo>
                    <a:pt x="146" y="66"/>
                  </a:lnTo>
                  <a:lnTo>
                    <a:pt x="148" y="72"/>
                  </a:lnTo>
                  <a:lnTo>
                    <a:pt x="151" y="78"/>
                  </a:lnTo>
                  <a:lnTo>
                    <a:pt x="151" y="84"/>
                  </a:lnTo>
                  <a:lnTo>
                    <a:pt x="152" y="90"/>
                  </a:lnTo>
                  <a:lnTo>
                    <a:pt x="151" y="96"/>
                  </a:lnTo>
                  <a:lnTo>
                    <a:pt x="151" y="102"/>
                  </a:lnTo>
                  <a:lnTo>
                    <a:pt x="148" y="108"/>
                  </a:lnTo>
                  <a:lnTo>
                    <a:pt x="146" y="113"/>
                  </a:lnTo>
                  <a:lnTo>
                    <a:pt x="144" y="119"/>
                  </a:lnTo>
                  <a:lnTo>
                    <a:pt x="141" y="124"/>
                  </a:lnTo>
                  <a:lnTo>
                    <a:pt x="138" y="128"/>
                  </a:lnTo>
                  <a:lnTo>
                    <a:pt x="133" y="132"/>
                  </a:lnTo>
                  <a:lnTo>
                    <a:pt x="129" y="136"/>
                  </a:lnTo>
                  <a:lnTo>
                    <a:pt x="125" y="140"/>
                  </a:lnTo>
                  <a:lnTo>
                    <a:pt x="120" y="143"/>
                  </a:lnTo>
                  <a:lnTo>
                    <a:pt x="114" y="145"/>
                  </a:lnTo>
                  <a:lnTo>
                    <a:pt x="109" y="147"/>
                  </a:lnTo>
                  <a:lnTo>
                    <a:pt x="103" y="149"/>
                  </a:lnTo>
                  <a:lnTo>
                    <a:pt x="97" y="150"/>
                  </a:lnTo>
                  <a:lnTo>
                    <a:pt x="92" y="150"/>
                  </a:lnTo>
                  <a:lnTo>
                    <a:pt x="85" y="150"/>
                  </a:lnTo>
                  <a:lnTo>
                    <a:pt x="79" y="149"/>
                  </a:lnTo>
                  <a:lnTo>
                    <a:pt x="73" y="147"/>
                  </a:lnTo>
                  <a:lnTo>
                    <a:pt x="68" y="145"/>
                  </a:lnTo>
                  <a:lnTo>
                    <a:pt x="63" y="143"/>
                  </a:lnTo>
                  <a:lnTo>
                    <a:pt x="57" y="140"/>
                  </a:lnTo>
                  <a:lnTo>
                    <a:pt x="53" y="136"/>
                  </a:lnTo>
                  <a:lnTo>
                    <a:pt x="49" y="132"/>
                  </a:lnTo>
                  <a:lnTo>
                    <a:pt x="44" y="128"/>
                  </a:lnTo>
                  <a:lnTo>
                    <a:pt x="41" y="124"/>
                  </a:lnTo>
                  <a:lnTo>
                    <a:pt x="38" y="119"/>
                  </a:lnTo>
                  <a:lnTo>
                    <a:pt x="36" y="113"/>
                  </a:lnTo>
                  <a:lnTo>
                    <a:pt x="34" y="108"/>
                  </a:lnTo>
                  <a:lnTo>
                    <a:pt x="33" y="102"/>
                  </a:lnTo>
                  <a:lnTo>
                    <a:pt x="32" y="96"/>
                  </a:lnTo>
                  <a:lnTo>
                    <a:pt x="32" y="90"/>
                  </a:lnTo>
                  <a:lnTo>
                    <a:pt x="32" y="84"/>
                  </a:lnTo>
                  <a:lnTo>
                    <a:pt x="33" y="78"/>
                  </a:lnTo>
                  <a:lnTo>
                    <a:pt x="34" y="72"/>
                  </a:lnTo>
                  <a:lnTo>
                    <a:pt x="36" y="66"/>
                  </a:lnTo>
                  <a:lnTo>
                    <a:pt x="38" y="61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9" y="48"/>
                  </a:lnTo>
                  <a:lnTo>
                    <a:pt x="53" y="43"/>
                  </a:lnTo>
                  <a:lnTo>
                    <a:pt x="57" y="40"/>
                  </a:lnTo>
                  <a:lnTo>
                    <a:pt x="63" y="37"/>
                  </a:lnTo>
                  <a:lnTo>
                    <a:pt x="68" y="35"/>
                  </a:lnTo>
                  <a:lnTo>
                    <a:pt x="73" y="33"/>
                  </a:lnTo>
                  <a:lnTo>
                    <a:pt x="79" y="31"/>
                  </a:lnTo>
                  <a:lnTo>
                    <a:pt x="85" y="30"/>
                  </a:lnTo>
                  <a:lnTo>
                    <a:pt x="92" y="30"/>
                  </a:lnTo>
                  <a:close/>
                  <a:moveTo>
                    <a:pt x="92" y="180"/>
                  </a:moveTo>
                  <a:lnTo>
                    <a:pt x="100" y="180"/>
                  </a:lnTo>
                  <a:lnTo>
                    <a:pt x="110" y="179"/>
                  </a:lnTo>
                  <a:lnTo>
                    <a:pt x="118" y="176"/>
                  </a:lnTo>
                  <a:lnTo>
                    <a:pt x="126" y="173"/>
                  </a:lnTo>
                  <a:lnTo>
                    <a:pt x="135" y="169"/>
                  </a:lnTo>
                  <a:lnTo>
                    <a:pt x="142" y="165"/>
                  </a:lnTo>
                  <a:lnTo>
                    <a:pt x="148" y="159"/>
                  </a:lnTo>
                  <a:lnTo>
                    <a:pt x="155" y="154"/>
                  </a:lnTo>
                  <a:lnTo>
                    <a:pt x="161" y="147"/>
                  </a:lnTo>
                  <a:lnTo>
                    <a:pt x="166" y="140"/>
                  </a:lnTo>
                  <a:lnTo>
                    <a:pt x="171" y="132"/>
                  </a:lnTo>
                  <a:lnTo>
                    <a:pt x="174" y="125"/>
                  </a:lnTo>
                  <a:lnTo>
                    <a:pt x="177" y="116"/>
                  </a:lnTo>
                  <a:lnTo>
                    <a:pt x="180" y="108"/>
                  </a:lnTo>
                  <a:lnTo>
                    <a:pt x="181" y="99"/>
                  </a:lnTo>
                  <a:lnTo>
                    <a:pt x="182" y="90"/>
                  </a:lnTo>
                  <a:lnTo>
                    <a:pt x="181" y="81"/>
                  </a:lnTo>
                  <a:lnTo>
                    <a:pt x="180" y="71"/>
                  </a:lnTo>
                  <a:lnTo>
                    <a:pt x="177" y="63"/>
                  </a:lnTo>
                  <a:lnTo>
                    <a:pt x="174" y="54"/>
                  </a:lnTo>
                  <a:lnTo>
                    <a:pt x="171" y="47"/>
                  </a:lnTo>
                  <a:lnTo>
                    <a:pt x="166" y="39"/>
                  </a:lnTo>
                  <a:lnTo>
                    <a:pt x="161" y="33"/>
                  </a:lnTo>
                  <a:lnTo>
                    <a:pt x="155" y="26"/>
                  </a:lnTo>
                  <a:lnTo>
                    <a:pt x="148" y="20"/>
                  </a:lnTo>
                  <a:lnTo>
                    <a:pt x="142" y="15"/>
                  </a:lnTo>
                  <a:lnTo>
                    <a:pt x="135" y="10"/>
                  </a:lnTo>
                  <a:lnTo>
                    <a:pt x="126" y="7"/>
                  </a:lnTo>
                  <a:lnTo>
                    <a:pt x="118" y="4"/>
                  </a:lnTo>
                  <a:lnTo>
                    <a:pt x="110" y="2"/>
                  </a:lnTo>
                  <a:lnTo>
                    <a:pt x="100" y="1"/>
                  </a:lnTo>
                  <a:lnTo>
                    <a:pt x="92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5" y="4"/>
                  </a:lnTo>
                  <a:lnTo>
                    <a:pt x="56" y="7"/>
                  </a:lnTo>
                  <a:lnTo>
                    <a:pt x="49" y="10"/>
                  </a:lnTo>
                  <a:lnTo>
                    <a:pt x="41" y="15"/>
                  </a:lnTo>
                  <a:lnTo>
                    <a:pt x="34" y="20"/>
                  </a:lnTo>
                  <a:lnTo>
                    <a:pt x="27" y="26"/>
                  </a:lnTo>
                  <a:lnTo>
                    <a:pt x="22" y="33"/>
                  </a:lnTo>
                  <a:lnTo>
                    <a:pt x="17" y="39"/>
                  </a:lnTo>
                  <a:lnTo>
                    <a:pt x="12" y="47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3" y="71"/>
                  </a:lnTo>
                  <a:lnTo>
                    <a:pt x="2" y="81"/>
                  </a:lnTo>
                  <a:lnTo>
                    <a:pt x="0" y="90"/>
                  </a:lnTo>
                  <a:lnTo>
                    <a:pt x="2" y="99"/>
                  </a:lnTo>
                  <a:lnTo>
                    <a:pt x="3" y="108"/>
                  </a:lnTo>
                  <a:lnTo>
                    <a:pt x="5" y="116"/>
                  </a:lnTo>
                  <a:lnTo>
                    <a:pt x="8" y="125"/>
                  </a:lnTo>
                  <a:lnTo>
                    <a:pt x="12" y="132"/>
                  </a:lnTo>
                  <a:lnTo>
                    <a:pt x="17" y="140"/>
                  </a:lnTo>
                  <a:lnTo>
                    <a:pt x="22" y="147"/>
                  </a:lnTo>
                  <a:lnTo>
                    <a:pt x="27" y="154"/>
                  </a:lnTo>
                  <a:lnTo>
                    <a:pt x="34" y="159"/>
                  </a:lnTo>
                  <a:lnTo>
                    <a:pt x="41" y="165"/>
                  </a:lnTo>
                  <a:lnTo>
                    <a:pt x="49" y="169"/>
                  </a:lnTo>
                  <a:lnTo>
                    <a:pt x="56" y="173"/>
                  </a:lnTo>
                  <a:lnTo>
                    <a:pt x="65" y="176"/>
                  </a:lnTo>
                  <a:lnTo>
                    <a:pt x="73" y="179"/>
                  </a:lnTo>
                  <a:lnTo>
                    <a:pt x="82" y="180"/>
                  </a:lnTo>
                  <a:lnTo>
                    <a:pt x="92" y="1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8" name="CustomShape 32"/>
            <p:cNvSpPr/>
            <p:nvPr/>
          </p:nvSpPr>
          <p:spPr>
            <a:xfrm>
              <a:off x="8292600" y="2205360"/>
              <a:ext cx="135000" cy="179280"/>
            </a:xfrm>
            <a:custGeom>
              <a:avLst/>
              <a:gdLst/>
              <a:ahLst/>
              <a:cxnLst/>
              <a:rect l="l" t="t" r="r" b="b"/>
              <a:pathLst>
                <a:path w="296" h="391">
                  <a:moveTo>
                    <a:pt x="266" y="30"/>
                  </a:moveTo>
                  <a:lnTo>
                    <a:pt x="265" y="67"/>
                  </a:lnTo>
                  <a:lnTo>
                    <a:pt x="261" y="99"/>
                  </a:lnTo>
                  <a:lnTo>
                    <a:pt x="259" y="114"/>
                  </a:lnTo>
                  <a:lnTo>
                    <a:pt x="256" y="128"/>
                  </a:lnTo>
                  <a:lnTo>
                    <a:pt x="253" y="142"/>
                  </a:lnTo>
                  <a:lnTo>
                    <a:pt x="250" y="154"/>
                  </a:lnTo>
                  <a:lnTo>
                    <a:pt x="244" y="165"/>
                  </a:lnTo>
                  <a:lnTo>
                    <a:pt x="239" y="175"/>
                  </a:lnTo>
                  <a:lnTo>
                    <a:pt x="232" y="184"/>
                  </a:lnTo>
                  <a:lnTo>
                    <a:pt x="226" y="192"/>
                  </a:lnTo>
                  <a:lnTo>
                    <a:pt x="217" y="198"/>
                  </a:lnTo>
                  <a:lnTo>
                    <a:pt x="209" y="203"/>
                  </a:lnTo>
                  <a:lnTo>
                    <a:pt x="198" y="208"/>
                  </a:lnTo>
                  <a:lnTo>
                    <a:pt x="187" y="211"/>
                  </a:lnTo>
                  <a:lnTo>
                    <a:pt x="176" y="213"/>
                  </a:lnTo>
                  <a:lnTo>
                    <a:pt x="176" y="361"/>
                  </a:lnTo>
                  <a:lnTo>
                    <a:pt x="116" y="361"/>
                  </a:lnTo>
                  <a:lnTo>
                    <a:pt x="116" y="214"/>
                  </a:lnTo>
                  <a:lnTo>
                    <a:pt x="104" y="211"/>
                  </a:lnTo>
                  <a:lnTo>
                    <a:pt x="93" y="208"/>
                  </a:lnTo>
                  <a:lnTo>
                    <a:pt x="83" y="203"/>
                  </a:lnTo>
                  <a:lnTo>
                    <a:pt x="75" y="198"/>
                  </a:lnTo>
                  <a:lnTo>
                    <a:pt x="67" y="192"/>
                  </a:lnTo>
                  <a:lnTo>
                    <a:pt x="61" y="183"/>
                  </a:lnTo>
                  <a:lnTo>
                    <a:pt x="56" y="174"/>
                  </a:lnTo>
                  <a:lnTo>
                    <a:pt x="50" y="164"/>
                  </a:lnTo>
                  <a:lnTo>
                    <a:pt x="46" y="153"/>
                  </a:lnTo>
                  <a:lnTo>
                    <a:pt x="42" y="141"/>
                  </a:lnTo>
                  <a:lnTo>
                    <a:pt x="38" y="127"/>
                  </a:lnTo>
                  <a:lnTo>
                    <a:pt x="36" y="113"/>
                  </a:lnTo>
                  <a:lnTo>
                    <a:pt x="34" y="98"/>
                  </a:lnTo>
                  <a:lnTo>
                    <a:pt x="31" y="66"/>
                  </a:lnTo>
                  <a:lnTo>
                    <a:pt x="30" y="31"/>
                  </a:lnTo>
                  <a:lnTo>
                    <a:pt x="266" y="30"/>
                  </a:lnTo>
                  <a:close/>
                  <a:moveTo>
                    <a:pt x="0" y="15"/>
                  </a:moveTo>
                  <a:lnTo>
                    <a:pt x="1" y="50"/>
                  </a:lnTo>
                  <a:lnTo>
                    <a:pt x="2" y="85"/>
                  </a:lnTo>
                  <a:lnTo>
                    <a:pt x="4" y="103"/>
                  </a:lnTo>
                  <a:lnTo>
                    <a:pt x="6" y="120"/>
                  </a:lnTo>
                  <a:lnTo>
                    <a:pt x="9" y="136"/>
                  </a:lnTo>
                  <a:lnTo>
                    <a:pt x="14" y="152"/>
                  </a:lnTo>
                  <a:lnTo>
                    <a:pt x="18" y="166"/>
                  </a:lnTo>
                  <a:lnTo>
                    <a:pt x="23" y="180"/>
                  </a:lnTo>
                  <a:lnTo>
                    <a:pt x="31" y="193"/>
                  </a:lnTo>
                  <a:lnTo>
                    <a:pt x="38" y="204"/>
                  </a:lnTo>
                  <a:lnTo>
                    <a:pt x="48" y="215"/>
                  </a:lnTo>
                  <a:lnTo>
                    <a:pt x="59" y="224"/>
                  </a:lnTo>
                  <a:lnTo>
                    <a:pt x="65" y="228"/>
                  </a:lnTo>
                  <a:lnTo>
                    <a:pt x="72" y="231"/>
                  </a:lnTo>
                  <a:lnTo>
                    <a:pt x="78" y="234"/>
                  </a:lnTo>
                  <a:lnTo>
                    <a:pt x="86" y="237"/>
                  </a:lnTo>
                  <a:lnTo>
                    <a:pt x="86" y="391"/>
                  </a:lnTo>
                  <a:lnTo>
                    <a:pt x="206" y="391"/>
                  </a:lnTo>
                  <a:lnTo>
                    <a:pt x="206" y="238"/>
                  </a:lnTo>
                  <a:lnTo>
                    <a:pt x="213" y="234"/>
                  </a:lnTo>
                  <a:lnTo>
                    <a:pt x="220" y="231"/>
                  </a:lnTo>
                  <a:lnTo>
                    <a:pt x="227" y="228"/>
                  </a:lnTo>
                  <a:lnTo>
                    <a:pt x="234" y="224"/>
                  </a:lnTo>
                  <a:lnTo>
                    <a:pt x="244" y="215"/>
                  </a:lnTo>
                  <a:lnTo>
                    <a:pt x="255" y="204"/>
                  </a:lnTo>
                  <a:lnTo>
                    <a:pt x="264" y="193"/>
                  </a:lnTo>
                  <a:lnTo>
                    <a:pt x="270" y="181"/>
                  </a:lnTo>
                  <a:lnTo>
                    <a:pt x="276" y="167"/>
                  </a:lnTo>
                  <a:lnTo>
                    <a:pt x="282" y="152"/>
                  </a:lnTo>
                  <a:lnTo>
                    <a:pt x="286" y="136"/>
                  </a:lnTo>
                  <a:lnTo>
                    <a:pt x="289" y="120"/>
                  </a:lnTo>
                  <a:lnTo>
                    <a:pt x="291" y="104"/>
                  </a:lnTo>
                  <a:lnTo>
                    <a:pt x="294" y="85"/>
                  </a:lnTo>
                  <a:lnTo>
                    <a:pt x="295" y="51"/>
                  </a:lnTo>
                  <a:lnTo>
                    <a:pt x="296" y="15"/>
                  </a:lnTo>
                  <a:lnTo>
                    <a:pt x="296" y="0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CustomShape 33"/>
            <p:cNvSpPr/>
            <p:nvPr/>
          </p:nvSpPr>
          <p:spPr>
            <a:xfrm>
              <a:off x="8178840" y="2247480"/>
              <a:ext cx="81360" cy="81360"/>
            </a:xfrm>
            <a:custGeom>
              <a:avLst/>
              <a:gdLst/>
              <a:ahLst/>
              <a:cxnLst/>
              <a:rect l="l" t="t" r="r" b="b"/>
              <a:pathLst>
                <a:path w="180" h="180">
                  <a:moveTo>
                    <a:pt x="90" y="30"/>
                  </a:moveTo>
                  <a:lnTo>
                    <a:pt x="97" y="30"/>
                  </a:lnTo>
                  <a:lnTo>
                    <a:pt x="102" y="31"/>
                  </a:lnTo>
                  <a:lnTo>
                    <a:pt x="109" y="32"/>
                  </a:lnTo>
                  <a:lnTo>
                    <a:pt x="114" y="34"/>
                  </a:lnTo>
                  <a:lnTo>
                    <a:pt x="119" y="36"/>
                  </a:lnTo>
                  <a:lnTo>
                    <a:pt x="124" y="39"/>
                  </a:lnTo>
                  <a:lnTo>
                    <a:pt x="129" y="43"/>
                  </a:lnTo>
                  <a:lnTo>
                    <a:pt x="133" y="47"/>
                  </a:lnTo>
                  <a:lnTo>
                    <a:pt x="136" y="51"/>
                  </a:lnTo>
                  <a:lnTo>
                    <a:pt x="141" y="56"/>
                  </a:lnTo>
                  <a:lnTo>
                    <a:pt x="143" y="61"/>
                  </a:lnTo>
                  <a:lnTo>
                    <a:pt x="146" y="66"/>
                  </a:lnTo>
                  <a:lnTo>
                    <a:pt x="148" y="72"/>
                  </a:lnTo>
                  <a:lnTo>
                    <a:pt x="149" y="77"/>
                  </a:lnTo>
                  <a:lnTo>
                    <a:pt x="150" y="83"/>
                  </a:lnTo>
                  <a:lnTo>
                    <a:pt x="150" y="90"/>
                  </a:lnTo>
                  <a:lnTo>
                    <a:pt x="150" y="95"/>
                  </a:lnTo>
                  <a:lnTo>
                    <a:pt x="149" y="102"/>
                  </a:lnTo>
                  <a:lnTo>
                    <a:pt x="148" y="107"/>
                  </a:lnTo>
                  <a:lnTo>
                    <a:pt x="146" y="113"/>
                  </a:lnTo>
                  <a:lnTo>
                    <a:pt x="143" y="118"/>
                  </a:lnTo>
                  <a:lnTo>
                    <a:pt x="141" y="123"/>
                  </a:lnTo>
                  <a:lnTo>
                    <a:pt x="136" y="127"/>
                  </a:lnTo>
                  <a:lnTo>
                    <a:pt x="133" y="132"/>
                  </a:lnTo>
                  <a:lnTo>
                    <a:pt x="129" y="136"/>
                  </a:lnTo>
                  <a:lnTo>
                    <a:pt x="124" y="139"/>
                  </a:lnTo>
                  <a:lnTo>
                    <a:pt x="119" y="142"/>
                  </a:lnTo>
                  <a:lnTo>
                    <a:pt x="114" y="144"/>
                  </a:lnTo>
                  <a:lnTo>
                    <a:pt x="109" y="147"/>
                  </a:lnTo>
                  <a:lnTo>
                    <a:pt x="102" y="149"/>
                  </a:lnTo>
                  <a:lnTo>
                    <a:pt x="97" y="150"/>
                  </a:lnTo>
                  <a:lnTo>
                    <a:pt x="90" y="150"/>
                  </a:lnTo>
                  <a:lnTo>
                    <a:pt x="84" y="150"/>
                  </a:lnTo>
                  <a:lnTo>
                    <a:pt x="79" y="149"/>
                  </a:lnTo>
                  <a:lnTo>
                    <a:pt x="72" y="147"/>
                  </a:lnTo>
                  <a:lnTo>
                    <a:pt x="67" y="144"/>
                  </a:lnTo>
                  <a:lnTo>
                    <a:pt x="61" y="142"/>
                  </a:lnTo>
                  <a:lnTo>
                    <a:pt x="57" y="139"/>
                  </a:lnTo>
                  <a:lnTo>
                    <a:pt x="52" y="136"/>
                  </a:lnTo>
                  <a:lnTo>
                    <a:pt x="47" y="132"/>
                  </a:lnTo>
                  <a:lnTo>
                    <a:pt x="44" y="127"/>
                  </a:lnTo>
                  <a:lnTo>
                    <a:pt x="41" y="123"/>
                  </a:lnTo>
                  <a:lnTo>
                    <a:pt x="38" y="118"/>
                  </a:lnTo>
                  <a:lnTo>
                    <a:pt x="35" y="113"/>
                  </a:lnTo>
                  <a:lnTo>
                    <a:pt x="34" y="107"/>
                  </a:lnTo>
                  <a:lnTo>
                    <a:pt x="31" y="102"/>
                  </a:lnTo>
                  <a:lnTo>
                    <a:pt x="30" y="96"/>
                  </a:lnTo>
                  <a:lnTo>
                    <a:pt x="30" y="90"/>
                  </a:lnTo>
                  <a:lnTo>
                    <a:pt x="30" y="83"/>
                  </a:lnTo>
                  <a:lnTo>
                    <a:pt x="31" y="77"/>
                  </a:lnTo>
                  <a:lnTo>
                    <a:pt x="34" y="72"/>
                  </a:lnTo>
                  <a:lnTo>
                    <a:pt x="35" y="66"/>
                  </a:lnTo>
                  <a:lnTo>
                    <a:pt x="38" y="61"/>
                  </a:lnTo>
                  <a:lnTo>
                    <a:pt x="41" y="56"/>
                  </a:lnTo>
                  <a:lnTo>
                    <a:pt x="44" y="51"/>
                  </a:lnTo>
                  <a:lnTo>
                    <a:pt x="47" y="47"/>
                  </a:lnTo>
                  <a:lnTo>
                    <a:pt x="52" y="43"/>
                  </a:lnTo>
                  <a:lnTo>
                    <a:pt x="57" y="39"/>
                  </a:lnTo>
                  <a:lnTo>
                    <a:pt x="61" y="36"/>
                  </a:lnTo>
                  <a:lnTo>
                    <a:pt x="67" y="34"/>
                  </a:lnTo>
                  <a:lnTo>
                    <a:pt x="72" y="32"/>
                  </a:lnTo>
                  <a:lnTo>
                    <a:pt x="79" y="31"/>
                  </a:lnTo>
                  <a:lnTo>
                    <a:pt x="84" y="30"/>
                  </a:lnTo>
                  <a:lnTo>
                    <a:pt x="90" y="30"/>
                  </a:lnTo>
                  <a:close/>
                  <a:moveTo>
                    <a:pt x="90" y="180"/>
                  </a:moveTo>
                  <a:lnTo>
                    <a:pt x="100" y="180"/>
                  </a:lnTo>
                  <a:lnTo>
                    <a:pt x="109" y="178"/>
                  </a:lnTo>
                  <a:lnTo>
                    <a:pt x="117" y="176"/>
                  </a:lnTo>
                  <a:lnTo>
                    <a:pt x="126" y="172"/>
                  </a:lnTo>
                  <a:lnTo>
                    <a:pt x="133" y="169"/>
                  </a:lnTo>
                  <a:lnTo>
                    <a:pt x="141" y="165"/>
                  </a:lnTo>
                  <a:lnTo>
                    <a:pt x="148" y="160"/>
                  </a:lnTo>
                  <a:lnTo>
                    <a:pt x="155" y="153"/>
                  </a:lnTo>
                  <a:lnTo>
                    <a:pt x="160" y="147"/>
                  </a:lnTo>
                  <a:lnTo>
                    <a:pt x="165" y="140"/>
                  </a:lnTo>
                  <a:lnTo>
                    <a:pt x="170" y="133"/>
                  </a:lnTo>
                  <a:lnTo>
                    <a:pt x="174" y="125"/>
                  </a:lnTo>
                  <a:lnTo>
                    <a:pt x="176" y="117"/>
                  </a:lnTo>
                  <a:lnTo>
                    <a:pt x="179" y="108"/>
                  </a:lnTo>
                  <a:lnTo>
                    <a:pt x="180" y="98"/>
                  </a:lnTo>
                  <a:lnTo>
                    <a:pt x="180" y="90"/>
                  </a:lnTo>
                  <a:lnTo>
                    <a:pt x="180" y="80"/>
                  </a:lnTo>
                  <a:lnTo>
                    <a:pt x="179" y="72"/>
                  </a:lnTo>
                  <a:lnTo>
                    <a:pt x="176" y="63"/>
                  </a:lnTo>
                  <a:lnTo>
                    <a:pt x="174" y="54"/>
                  </a:lnTo>
                  <a:lnTo>
                    <a:pt x="170" y="47"/>
                  </a:lnTo>
                  <a:lnTo>
                    <a:pt x="165" y="39"/>
                  </a:lnTo>
                  <a:lnTo>
                    <a:pt x="160" y="32"/>
                  </a:lnTo>
                  <a:lnTo>
                    <a:pt x="155" y="25"/>
                  </a:lnTo>
                  <a:lnTo>
                    <a:pt x="148" y="20"/>
                  </a:lnTo>
                  <a:lnTo>
                    <a:pt x="141" y="15"/>
                  </a:lnTo>
                  <a:lnTo>
                    <a:pt x="133" y="10"/>
                  </a:lnTo>
                  <a:lnTo>
                    <a:pt x="126" y="6"/>
                  </a:lnTo>
                  <a:lnTo>
                    <a:pt x="117" y="3"/>
                  </a:lnTo>
                  <a:lnTo>
                    <a:pt x="109" y="1"/>
                  </a:lnTo>
                  <a:lnTo>
                    <a:pt x="100" y="0"/>
                  </a:lnTo>
                  <a:lnTo>
                    <a:pt x="90" y="0"/>
                  </a:lnTo>
                  <a:lnTo>
                    <a:pt x="82" y="0"/>
                  </a:lnTo>
                  <a:lnTo>
                    <a:pt x="72" y="1"/>
                  </a:lnTo>
                  <a:lnTo>
                    <a:pt x="64" y="3"/>
                  </a:lnTo>
                  <a:lnTo>
                    <a:pt x="55" y="6"/>
                  </a:lnTo>
                  <a:lnTo>
                    <a:pt x="47" y="10"/>
                  </a:lnTo>
                  <a:lnTo>
                    <a:pt x="40" y="15"/>
                  </a:lnTo>
                  <a:lnTo>
                    <a:pt x="34" y="20"/>
                  </a:lnTo>
                  <a:lnTo>
                    <a:pt x="27" y="25"/>
                  </a:lnTo>
                  <a:lnTo>
                    <a:pt x="21" y="32"/>
                  </a:lnTo>
                  <a:lnTo>
                    <a:pt x="15" y="39"/>
                  </a:lnTo>
                  <a:lnTo>
                    <a:pt x="11" y="47"/>
                  </a:lnTo>
                  <a:lnTo>
                    <a:pt x="8" y="54"/>
                  </a:lnTo>
                  <a:lnTo>
                    <a:pt x="5" y="63"/>
                  </a:lnTo>
                  <a:lnTo>
                    <a:pt x="2" y="72"/>
                  </a:lnTo>
                  <a:lnTo>
                    <a:pt x="0" y="80"/>
                  </a:lnTo>
                  <a:lnTo>
                    <a:pt x="0" y="90"/>
                  </a:lnTo>
                  <a:lnTo>
                    <a:pt x="0" y="98"/>
                  </a:lnTo>
                  <a:lnTo>
                    <a:pt x="2" y="108"/>
                  </a:lnTo>
                  <a:lnTo>
                    <a:pt x="5" y="117"/>
                  </a:lnTo>
                  <a:lnTo>
                    <a:pt x="8" y="125"/>
                  </a:lnTo>
                  <a:lnTo>
                    <a:pt x="11" y="133"/>
                  </a:lnTo>
                  <a:lnTo>
                    <a:pt x="15" y="140"/>
                  </a:lnTo>
                  <a:lnTo>
                    <a:pt x="21" y="147"/>
                  </a:lnTo>
                  <a:lnTo>
                    <a:pt x="27" y="153"/>
                  </a:lnTo>
                  <a:lnTo>
                    <a:pt x="34" y="160"/>
                  </a:lnTo>
                  <a:lnTo>
                    <a:pt x="40" y="165"/>
                  </a:lnTo>
                  <a:lnTo>
                    <a:pt x="47" y="169"/>
                  </a:lnTo>
                  <a:lnTo>
                    <a:pt x="55" y="172"/>
                  </a:lnTo>
                  <a:lnTo>
                    <a:pt x="64" y="176"/>
                  </a:lnTo>
                  <a:lnTo>
                    <a:pt x="72" y="178"/>
                  </a:lnTo>
                  <a:lnTo>
                    <a:pt x="82" y="180"/>
                  </a:lnTo>
                  <a:lnTo>
                    <a:pt x="90" y="1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CustomShape 34"/>
            <p:cNvSpPr/>
            <p:nvPr/>
          </p:nvSpPr>
          <p:spPr>
            <a:xfrm>
              <a:off x="8150760" y="2345040"/>
              <a:ext cx="135000" cy="179280"/>
            </a:xfrm>
            <a:custGeom>
              <a:avLst/>
              <a:gdLst/>
              <a:ahLst/>
              <a:cxnLst/>
              <a:rect l="l" t="t" r="r" b="b"/>
              <a:pathLst>
                <a:path w="295" h="391">
                  <a:moveTo>
                    <a:pt x="265" y="30"/>
                  </a:moveTo>
                  <a:lnTo>
                    <a:pt x="265" y="64"/>
                  </a:lnTo>
                  <a:lnTo>
                    <a:pt x="263" y="96"/>
                  </a:lnTo>
                  <a:lnTo>
                    <a:pt x="261" y="111"/>
                  </a:lnTo>
                  <a:lnTo>
                    <a:pt x="259" y="125"/>
                  </a:lnTo>
                  <a:lnTo>
                    <a:pt x="256" y="138"/>
                  </a:lnTo>
                  <a:lnTo>
                    <a:pt x="253" y="151"/>
                  </a:lnTo>
                  <a:lnTo>
                    <a:pt x="249" y="162"/>
                  </a:lnTo>
                  <a:lnTo>
                    <a:pt x="244" y="173"/>
                  </a:lnTo>
                  <a:lnTo>
                    <a:pt x="238" y="182"/>
                  </a:lnTo>
                  <a:lnTo>
                    <a:pt x="231" y="190"/>
                  </a:lnTo>
                  <a:lnTo>
                    <a:pt x="223" y="197"/>
                  </a:lnTo>
                  <a:lnTo>
                    <a:pt x="214" y="203"/>
                  </a:lnTo>
                  <a:lnTo>
                    <a:pt x="204" y="208"/>
                  </a:lnTo>
                  <a:lnTo>
                    <a:pt x="192" y="211"/>
                  </a:lnTo>
                  <a:lnTo>
                    <a:pt x="180" y="213"/>
                  </a:lnTo>
                  <a:lnTo>
                    <a:pt x="180" y="361"/>
                  </a:lnTo>
                  <a:lnTo>
                    <a:pt x="120" y="361"/>
                  </a:lnTo>
                  <a:lnTo>
                    <a:pt x="120" y="213"/>
                  </a:lnTo>
                  <a:lnTo>
                    <a:pt x="109" y="211"/>
                  </a:lnTo>
                  <a:lnTo>
                    <a:pt x="99" y="208"/>
                  </a:lnTo>
                  <a:lnTo>
                    <a:pt x="90" y="205"/>
                  </a:lnTo>
                  <a:lnTo>
                    <a:pt x="82" y="199"/>
                  </a:lnTo>
                  <a:lnTo>
                    <a:pt x="74" y="194"/>
                  </a:lnTo>
                  <a:lnTo>
                    <a:pt x="68" y="186"/>
                  </a:lnTo>
                  <a:lnTo>
                    <a:pt x="61" y="178"/>
                  </a:lnTo>
                  <a:lnTo>
                    <a:pt x="56" y="169"/>
                  </a:lnTo>
                  <a:lnTo>
                    <a:pt x="51" y="159"/>
                  </a:lnTo>
                  <a:lnTo>
                    <a:pt x="46" y="147"/>
                  </a:lnTo>
                  <a:lnTo>
                    <a:pt x="42" y="134"/>
                  </a:lnTo>
                  <a:lnTo>
                    <a:pt x="39" y="120"/>
                  </a:lnTo>
                  <a:lnTo>
                    <a:pt x="36" y="104"/>
                  </a:lnTo>
                  <a:lnTo>
                    <a:pt x="33" y="88"/>
                  </a:lnTo>
                  <a:lnTo>
                    <a:pt x="32" y="70"/>
                  </a:lnTo>
                  <a:lnTo>
                    <a:pt x="31" y="50"/>
                  </a:lnTo>
                  <a:lnTo>
                    <a:pt x="30" y="30"/>
                  </a:lnTo>
                  <a:lnTo>
                    <a:pt x="265" y="30"/>
                  </a:lnTo>
                  <a:close/>
                  <a:moveTo>
                    <a:pt x="0" y="15"/>
                  </a:moveTo>
                  <a:lnTo>
                    <a:pt x="0" y="49"/>
                  </a:lnTo>
                  <a:lnTo>
                    <a:pt x="3" y="84"/>
                  </a:lnTo>
                  <a:lnTo>
                    <a:pt x="5" y="101"/>
                  </a:lnTo>
                  <a:lnTo>
                    <a:pt x="8" y="118"/>
                  </a:lnTo>
                  <a:lnTo>
                    <a:pt x="11" y="134"/>
                  </a:lnTo>
                  <a:lnTo>
                    <a:pt x="15" y="150"/>
                  </a:lnTo>
                  <a:lnTo>
                    <a:pt x="21" y="164"/>
                  </a:lnTo>
                  <a:lnTo>
                    <a:pt x="27" y="179"/>
                  </a:lnTo>
                  <a:lnTo>
                    <a:pt x="35" y="192"/>
                  </a:lnTo>
                  <a:lnTo>
                    <a:pt x="42" y="204"/>
                  </a:lnTo>
                  <a:lnTo>
                    <a:pt x="53" y="214"/>
                  </a:lnTo>
                  <a:lnTo>
                    <a:pt x="63" y="223"/>
                  </a:lnTo>
                  <a:lnTo>
                    <a:pt x="70" y="227"/>
                  </a:lnTo>
                  <a:lnTo>
                    <a:pt x="76" y="230"/>
                  </a:lnTo>
                  <a:lnTo>
                    <a:pt x="83" y="234"/>
                  </a:lnTo>
                  <a:lnTo>
                    <a:pt x="90" y="237"/>
                  </a:lnTo>
                  <a:lnTo>
                    <a:pt x="90" y="391"/>
                  </a:lnTo>
                  <a:lnTo>
                    <a:pt x="210" y="391"/>
                  </a:lnTo>
                  <a:lnTo>
                    <a:pt x="210" y="237"/>
                  </a:lnTo>
                  <a:lnTo>
                    <a:pt x="218" y="235"/>
                  </a:lnTo>
                  <a:lnTo>
                    <a:pt x="225" y="231"/>
                  </a:lnTo>
                  <a:lnTo>
                    <a:pt x="232" y="227"/>
                  </a:lnTo>
                  <a:lnTo>
                    <a:pt x="238" y="223"/>
                  </a:lnTo>
                  <a:lnTo>
                    <a:pt x="245" y="219"/>
                  </a:lnTo>
                  <a:lnTo>
                    <a:pt x="250" y="214"/>
                  </a:lnTo>
                  <a:lnTo>
                    <a:pt x="255" y="209"/>
                  </a:lnTo>
                  <a:lnTo>
                    <a:pt x="260" y="204"/>
                  </a:lnTo>
                  <a:lnTo>
                    <a:pt x="268" y="191"/>
                  </a:lnTo>
                  <a:lnTo>
                    <a:pt x="275" y="178"/>
                  </a:lnTo>
                  <a:lnTo>
                    <a:pt x="280" y="164"/>
                  </a:lnTo>
                  <a:lnTo>
                    <a:pt x="285" y="149"/>
                  </a:lnTo>
                  <a:lnTo>
                    <a:pt x="289" y="133"/>
                  </a:lnTo>
                  <a:lnTo>
                    <a:pt x="291" y="117"/>
                  </a:lnTo>
                  <a:lnTo>
                    <a:pt x="293" y="100"/>
                  </a:lnTo>
                  <a:lnTo>
                    <a:pt x="294" y="82"/>
                  </a:lnTo>
                  <a:lnTo>
                    <a:pt x="295" y="48"/>
                  </a:lnTo>
                  <a:lnTo>
                    <a:pt x="295" y="15"/>
                  </a:lnTo>
                  <a:lnTo>
                    <a:pt x="295" y="0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71" name="Group 35"/>
          <p:cNvGrpSpPr/>
          <p:nvPr/>
        </p:nvGrpSpPr>
        <p:grpSpPr>
          <a:xfrm>
            <a:off x="687240" y="511560"/>
            <a:ext cx="312120" cy="296280"/>
            <a:chOff x="687240" y="511560"/>
            <a:chExt cx="312120" cy="296280"/>
          </a:xfrm>
        </p:grpSpPr>
        <p:sp>
          <p:nvSpPr>
            <p:cNvPr id="272" name="CustomShape 36"/>
            <p:cNvSpPr/>
            <p:nvPr/>
          </p:nvSpPr>
          <p:spPr>
            <a:xfrm>
              <a:off x="687240" y="684360"/>
              <a:ext cx="312120" cy="123480"/>
            </a:xfrm>
            <a:custGeom>
              <a:avLst/>
              <a:gdLst/>
              <a:ahLst/>
              <a:cxnLst/>
              <a:rect l="l" t="t" r="r" b="b"/>
              <a:pathLst>
                <a:path w="902" h="359">
                  <a:moveTo>
                    <a:pt x="712" y="237"/>
                  </a:moveTo>
                  <a:lnTo>
                    <a:pt x="674" y="258"/>
                  </a:lnTo>
                  <a:lnTo>
                    <a:pt x="641" y="275"/>
                  </a:lnTo>
                  <a:lnTo>
                    <a:pt x="611" y="290"/>
                  </a:lnTo>
                  <a:lnTo>
                    <a:pt x="584" y="303"/>
                  </a:lnTo>
                  <a:lnTo>
                    <a:pt x="559" y="312"/>
                  </a:lnTo>
                  <a:lnTo>
                    <a:pt x="537" y="320"/>
                  </a:lnTo>
                  <a:lnTo>
                    <a:pt x="516" y="325"/>
                  </a:lnTo>
                  <a:lnTo>
                    <a:pt x="496" y="328"/>
                  </a:lnTo>
                  <a:lnTo>
                    <a:pt x="477" y="329"/>
                  </a:lnTo>
                  <a:lnTo>
                    <a:pt x="456" y="327"/>
                  </a:lnTo>
                  <a:lnTo>
                    <a:pt x="435" y="324"/>
                  </a:lnTo>
                  <a:lnTo>
                    <a:pt x="411" y="319"/>
                  </a:lnTo>
                  <a:lnTo>
                    <a:pt x="386" y="312"/>
                  </a:lnTo>
                  <a:lnTo>
                    <a:pt x="357" y="303"/>
                  </a:lnTo>
                  <a:lnTo>
                    <a:pt x="325" y="292"/>
                  </a:lnTo>
                  <a:lnTo>
                    <a:pt x="288" y="279"/>
                  </a:lnTo>
                  <a:lnTo>
                    <a:pt x="265" y="271"/>
                  </a:lnTo>
                  <a:lnTo>
                    <a:pt x="238" y="262"/>
                  </a:lnTo>
                  <a:lnTo>
                    <a:pt x="210" y="252"/>
                  </a:lnTo>
                  <a:lnTo>
                    <a:pt x="180" y="242"/>
                  </a:lnTo>
                  <a:lnTo>
                    <a:pt x="180" y="60"/>
                  </a:lnTo>
                  <a:lnTo>
                    <a:pt x="286" y="60"/>
                  </a:lnTo>
                  <a:lnTo>
                    <a:pt x="306" y="61"/>
                  </a:lnTo>
                  <a:lnTo>
                    <a:pt x="327" y="63"/>
                  </a:lnTo>
                  <a:lnTo>
                    <a:pt x="347" y="68"/>
                  </a:lnTo>
                  <a:lnTo>
                    <a:pt x="366" y="73"/>
                  </a:lnTo>
                  <a:lnTo>
                    <a:pt x="386" y="82"/>
                  </a:lnTo>
                  <a:lnTo>
                    <a:pt x="405" y="92"/>
                  </a:lnTo>
                  <a:lnTo>
                    <a:pt x="423" y="103"/>
                  </a:lnTo>
                  <a:lnTo>
                    <a:pt x="441" y="116"/>
                  </a:lnTo>
                  <a:lnTo>
                    <a:pt x="446" y="118"/>
                  </a:lnTo>
                  <a:lnTo>
                    <a:pt x="451" y="120"/>
                  </a:lnTo>
                  <a:lnTo>
                    <a:pt x="471" y="120"/>
                  </a:lnTo>
                  <a:lnTo>
                    <a:pt x="486" y="120"/>
                  </a:lnTo>
                  <a:lnTo>
                    <a:pt x="500" y="120"/>
                  </a:lnTo>
                  <a:lnTo>
                    <a:pt x="515" y="120"/>
                  </a:lnTo>
                  <a:lnTo>
                    <a:pt x="526" y="120"/>
                  </a:lnTo>
                  <a:lnTo>
                    <a:pt x="539" y="120"/>
                  </a:lnTo>
                  <a:lnTo>
                    <a:pt x="554" y="120"/>
                  </a:lnTo>
                  <a:lnTo>
                    <a:pt x="571" y="120"/>
                  </a:lnTo>
                  <a:lnTo>
                    <a:pt x="578" y="121"/>
                  </a:lnTo>
                  <a:lnTo>
                    <a:pt x="585" y="123"/>
                  </a:lnTo>
                  <a:lnTo>
                    <a:pt x="590" y="125"/>
                  </a:lnTo>
                  <a:lnTo>
                    <a:pt x="595" y="129"/>
                  </a:lnTo>
                  <a:lnTo>
                    <a:pt x="598" y="135"/>
                  </a:lnTo>
                  <a:lnTo>
                    <a:pt x="600" y="139"/>
                  </a:lnTo>
                  <a:lnTo>
                    <a:pt x="601" y="144"/>
                  </a:lnTo>
                  <a:lnTo>
                    <a:pt x="601" y="150"/>
                  </a:lnTo>
                  <a:lnTo>
                    <a:pt x="601" y="155"/>
                  </a:lnTo>
                  <a:lnTo>
                    <a:pt x="600" y="160"/>
                  </a:lnTo>
                  <a:lnTo>
                    <a:pt x="598" y="166"/>
                  </a:lnTo>
                  <a:lnTo>
                    <a:pt x="595" y="170"/>
                  </a:lnTo>
                  <a:lnTo>
                    <a:pt x="590" y="174"/>
                  </a:lnTo>
                  <a:lnTo>
                    <a:pt x="585" y="177"/>
                  </a:lnTo>
                  <a:lnTo>
                    <a:pt x="578" y="180"/>
                  </a:lnTo>
                  <a:lnTo>
                    <a:pt x="571" y="180"/>
                  </a:lnTo>
                  <a:lnTo>
                    <a:pt x="361" y="180"/>
                  </a:lnTo>
                  <a:lnTo>
                    <a:pt x="358" y="181"/>
                  </a:lnTo>
                  <a:lnTo>
                    <a:pt x="355" y="181"/>
                  </a:lnTo>
                  <a:lnTo>
                    <a:pt x="352" y="183"/>
                  </a:lnTo>
                  <a:lnTo>
                    <a:pt x="350" y="184"/>
                  </a:lnTo>
                  <a:lnTo>
                    <a:pt x="348" y="187"/>
                  </a:lnTo>
                  <a:lnTo>
                    <a:pt x="347" y="189"/>
                  </a:lnTo>
                  <a:lnTo>
                    <a:pt x="346" y="192"/>
                  </a:lnTo>
                  <a:lnTo>
                    <a:pt x="346" y="194"/>
                  </a:lnTo>
                  <a:lnTo>
                    <a:pt x="346" y="198"/>
                  </a:lnTo>
                  <a:lnTo>
                    <a:pt x="347" y="201"/>
                  </a:lnTo>
                  <a:lnTo>
                    <a:pt x="348" y="203"/>
                  </a:lnTo>
                  <a:lnTo>
                    <a:pt x="350" y="205"/>
                  </a:lnTo>
                  <a:lnTo>
                    <a:pt x="352" y="207"/>
                  </a:lnTo>
                  <a:lnTo>
                    <a:pt x="355" y="208"/>
                  </a:lnTo>
                  <a:lnTo>
                    <a:pt x="358" y="209"/>
                  </a:lnTo>
                  <a:lnTo>
                    <a:pt x="361" y="209"/>
                  </a:lnTo>
                  <a:lnTo>
                    <a:pt x="571" y="209"/>
                  </a:lnTo>
                  <a:lnTo>
                    <a:pt x="578" y="209"/>
                  </a:lnTo>
                  <a:lnTo>
                    <a:pt x="586" y="208"/>
                  </a:lnTo>
                  <a:lnTo>
                    <a:pt x="592" y="206"/>
                  </a:lnTo>
                  <a:lnTo>
                    <a:pt x="599" y="204"/>
                  </a:lnTo>
                  <a:lnTo>
                    <a:pt x="604" y="201"/>
                  </a:lnTo>
                  <a:lnTo>
                    <a:pt x="610" y="198"/>
                  </a:lnTo>
                  <a:lnTo>
                    <a:pt x="614" y="193"/>
                  </a:lnTo>
                  <a:lnTo>
                    <a:pt x="618" y="188"/>
                  </a:lnTo>
                  <a:lnTo>
                    <a:pt x="778" y="136"/>
                  </a:lnTo>
                  <a:lnTo>
                    <a:pt x="788" y="133"/>
                  </a:lnTo>
                  <a:lnTo>
                    <a:pt x="799" y="132"/>
                  </a:lnTo>
                  <a:lnTo>
                    <a:pt x="809" y="132"/>
                  </a:lnTo>
                  <a:lnTo>
                    <a:pt x="818" y="135"/>
                  </a:lnTo>
                  <a:lnTo>
                    <a:pt x="829" y="139"/>
                  </a:lnTo>
                  <a:lnTo>
                    <a:pt x="839" y="144"/>
                  </a:lnTo>
                  <a:lnTo>
                    <a:pt x="850" y="152"/>
                  </a:lnTo>
                  <a:lnTo>
                    <a:pt x="861" y="161"/>
                  </a:lnTo>
                  <a:lnTo>
                    <a:pt x="818" y="183"/>
                  </a:lnTo>
                  <a:lnTo>
                    <a:pt x="780" y="202"/>
                  </a:lnTo>
                  <a:lnTo>
                    <a:pt x="745" y="221"/>
                  </a:lnTo>
                  <a:lnTo>
                    <a:pt x="712" y="237"/>
                  </a:lnTo>
                  <a:lnTo>
                    <a:pt x="712" y="237"/>
                  </a:lnTo>
                  <a:close/>
                  <a:moveTo>
                    <a:pt x="902" y="166"/>
                  </a:moveTo>
                  <a:lnTo>
                    <a:pt x="902" y="165"/>
                  </a:lnTo>
                  <a:lnTo>
                    <a:pt x="901" y="159"/>
                  </a:lnTo>
                  <a:lnTo>
                    <a:pt x="898" y="154"/>
                  </a:lnTo>
                  <a:lnTo>
                    <a:pt x="898" y="154"/>
                  </a:lnTo>
                  <a:lnTo>
                    <a:pt x="885" y="142"/>
                  </a:lnTo>
                  <a:lnTo>
                    <a:pt x="871" y="130"/>
                  </a:lnTo>
                  <a:lnTo>
                    <a:pt x="857" y="120"/>
                  </a:lnTo>
                  <a:lnTo>
                    <a:pt x="841" y="112"/>
                  </a:lnTo>
                  <a:lnTo>
                    <a:pt x="833" y="109"/>
                  </a:lnTo>
                  <a:lnTo>
                    <a:pt x="825" y="106"/>
                  </a:lnTo>
                  <a:lnTo>
                    <a:pt x="816" y="103"/>
                  </a:lnTo>
                  <a:lnTo>
                    <a:pt x="808" y="102"/>
                  </a:lnTo>
                  <a:lnTo>
                    <a:pt x="799" y="102"/>
                  </a:lnTo>
                  <a:lnTo>
                    <a:pt x="790" y="102"/>
                  </a:lnTo>
                  <a:lnTo>
                    <a:pt x="780" y="105"/>
                  </a:lnTo>
                  <a:lnTo>
                    <a:pt x="769" y="107"/>
                  </a:lnTo>
                  <a:lnTo>
                    <a:pt x="631" y="153"/>
                  </a:lnTo>
                  <a:lnTo>
                    <a:pt x="631" y="151"/>
                  </a:lnTo>
                  <a:lnTo>
                    <a:pt x="631" y="150"/>
                  </a:lnTo>
                  <a:lnTo>
                    <a:pt x="630" y="139"/>
                  </a:lnTo>
                  <a:lnTo>
                    <a:pt x="628" y="128"/>
                  </a:lnTo>
                  <a:lnTo>
                    <a:pt x="622" y="117"/>
                  </a:lnTo>
                  <a:lnTo>
                    <a:pt x="616" y="109"/>
                  </a:lnTo>
                  <a:lnTo>
                    <a:pt x="612" y="105"/>
                  </a:lnTo>
                  <a:lnTo>
                    <a:pt x="607" y="100"/>
                  </a:lnTo>
                  <a:lnTo>
                    <a:pt x="602" y="97"/>
                  </a:lnTo>
                  <a:lnTo>
                    <a:pt x="597" y="95"/>
                  </a:lnTo>
                  <a:lnTo>
                    <a:pt x="591" y="93"/>
                  </a:lnTo>
                  <a:lnTo>
                    <a:pt x="585" y="91"/>
                  </a:lnTo>
                  <a:lnTo>
                    <a:pt x="578" y="90"/>
                  </a:lnTo>
                  <a:lnTo>
                    <a:pt x="571" y="90"/>
                  </a:lnTo>
                  <a:lnTo>
                    <a:pt x="554" y="90"/>
                  </a:lnTo>
                  <a:lnTo>
                    <a:pt x="539" y="90"/>
                  </a:lnTo>
                  <a:lnTo>
                    <a:pt x="526" y="90"/>
                  </a:lnTo>
                  <a:lnTo>
                    <a:pt x="515" y="90"/>
                  </a:lnTo>
                  <a:lnTo>
                    <a:pt x="501" y="90"/>
                  </a:lnTo>
                  <a:lnTo>
                    <a:pt x="488" y="90"/>
                  </a:lnTo>
                  <a:lnTo>
                    <a:pt x="474" y="90"/>
                  </a:lnTo>
                  <a:lnTo>
                    <a:pt x="456" y="90"/>
                  </a:lnTo>
                  <a:lnTo>
                    <a:pt x="436" y="76"/>
                  </a:lnTo>
                  <a:lnTo>
                    <a:pt x="417" y="64"/>
                  </a:lnTo>
                  <a:lnTo>
                    <a:pt x="395" y="53"/>
                  </a:lnTo>
                  <a:lnTo>
                    <a:pt x="375" y="45"/>
                  </a:lnTo>
                  <a:lnTo>
                    <a:pt x="352" y="38"/>
                  </a:lnTo>
                  <a:lnTo>
                    <a:pt x="331" y="34"/>
                  </a:lnTo>
                  <a:lnTo>
                    <a:pt x="309" y="31"/>
                  </a:lnTo>
                  <a:lnTo>
                    <a:pt x="286" y="30"/>
                  </a:lnTo>
                  <a:lnTo>
                    <a:pt x="180" y="30"/>
                  </a:lnTo>
                  <a:lnTo>
                    <a:pt x="180" y="15"/>
                  </a:lnTo>
                  <a:lnTo>
                    <a:pt x="180" y="11"/>
                  </a:lnTo>
                  <a:lnTo>
                    <a:pt x="179" y="8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1" y="1"/>
                  </a:lnTo>
                  <a:lnTo>
                    <a:pt x="168" y="0"/>
                  </a:lnTo>
                  <a:lnTo>
                    <a:pt x="16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286"/>
                  </a:lnTo>
                  <a:lnTo>
                    <a:pt x="0" y="288"/>
                  </a:lnTo>
                  <a:lnTo>
                    <a:pt x="1" y="291"/>
                  </a:lnTo>
                  <a:lnTo>
                    <a:pt x="2" y="293"/>
                  </a:lnTo>
                  <a:lnTo>
                    <a:pt x="4" y="296"/>
                  </a:lnTo>
                  <a:lnTo>
                    <a:pt x="6" y="297"/>
                  </a:lnTo>
                  <a:lnTo>
                    <a:pt x="9" y="299"/>
                  </a:lnTo>
                  <a:lnTo>
                    <a:pt x="12" y="299"/>
                  </a:lnTo>
                  <a:lnTo>
                    <a:pt x="15" y="301"/>
                  </a:lnTo>
                  <a:lnTo>
                    <a:pt x="165" y="301"/>
                  </a:lnTo>
                  <a:lnTo>
                    <a:pt x="168" y="299"/>
                  </a:lnTo>
                  <a:lnTo>
                    <a:pt x="171" y="299"/>
                  </a:lnTo>
                  <a:lnTo>
                    <a:pt x="174" y="297"/>
                  </a:lnTo>
                  <a:lnTo>
                    <a:pt x="176" y="296"/>
                  </a:lnTo>
                  <a:lnTo>
                    <a:pt x="178" y="293"/>
                  </a:lnTo>
                  <a:lnTo>
                    <a:pt x="179" y="291"/>
                  </a:lnTo>
                  <a:lnTo>
                    <a:pt x="180" y="288"/>
                  </a:lnTo>
                  <a:lnTo>
                    <a:pt x="180" y="286"/>
                  </a:lnTo>
                  <a:lnTo>
                    <a:pt x="180" y="274"/>
                  </a:lnTo>
                  <a:lnTo>
                    <a:pt x="208" y="282"/>
                  </a:lnTo>
                  <a:lnTo>
                    <a:pt x="232" y="292"/>
                  </a:lnTo>
                  <a:lnTo>
                    <a:pt x="256" y="299"/>
                  </a:lnTo>
                  <a:lnTo>
                    <a:pt x="279" y="307"/>
                  </a:lnTo>
                  <a:lnTo>
                    <a:pt x="313" y="320"/>
                  </a:lnTo>
                  <a:lnTo>
                    <a:pt x="343" y="329"/>
                  </a:lnTo>
                  <a:lnTo>
                    <a:pt x="371" y="339"/>
                  </a:lnTo>
                  <a:lnTo>
                    <a:pt x="396" y="347"/>
                  </a:lnTo>
                  <a:lnTo>
                    <a:pt x="419" y="352"/>
                  </a:lnTo>
                  <a:lnTo>
                    <a:pt x="440" y="356"/>
                  </a:lnTo>
                  <a:lnTo>
                    <a:pt x="461" y="358"/>
                  </a:lnTo>
                  <a:lnTo>
                    <a:pt x="479" y="359"/>
                  </a:lnTo>
                  <a:lnTo>
                    <a:pt x="492" y="359"/>
                  </a:lnTo>
                  <a:lnTo>
                    <a:pt x="503" y="358"/>
                  </a:lnTo>
                  <a:lnTo>
                    <a:pt x="515" y="356"/>
                  </a:lnTo>
                  <a:lnTo>
                    <a:pt x="527" y="354"/>
                  </a:lnTo>
                  <a:lnTo>
                    <a:pt x="539" y="351"/>
                  </a:lnTo>
                  <a:lnTo>
                    <a:pt x="552" y="347"/>
                  </a:lnTo>
                  <a:lnTo>
                    <a:pt x="566" y="342"/>
                  </a:lnTo>
                  <a:lnTo>
                    <a:pt x="580" y="337"/>
                  </a:lnTo>
                  <a:lnTo>
                    <a:pt x="610" y="323"/>
                  </a:lnTo>
                  <a:lnTo>
                    <a:pt x="644" y="307"/>
                  </a:lnTo>
                  <a:lnTo>
                    <a:pt x="682" y="288"/>
                  </a:lnTo>
                  <a:lnTo>
                    <a:pt x="726" y="264"/>
                  </a:lnTo>
                  <a:lnTo>
                    <a:pt x="743" y="256"/>
                  </a:lnTo>
                  <a:lnTo>
                    <a:pt x="762" y="246"/>
                  </a:lnTo>
                  <a:lnTo>
                    <a:pt x="781" y="235"/>
                  </a:lnTo>
                  <a:lnTo>
                    <a:pt x="801" y="226"/>
                  </a:lnTo>
                  <a:lnTo>
                    <a:pt x="823" y="214"/>
                  </a:lnTo>
                  <a:lnTo>
                    <a:pt x="845" y="203"/>
                  </a:lnTo>
                  <a:lnTo>
                    <a:pt x="869" y="190"/>
                  </a:lnTo>
                  <a:lnTo>
                    <a:pt x="893" y="178"/>
                  </a:lnTo>
                  <a:lnTo>
                    <a:pt x="897" y="176"/>
                  </a:lnTo>
                  <a:lnTo>
                    <a:pt x="899" y="174"/>
                  </a:lnTo>
                  <a:lnTo>
                    <a:pt x="901" y="171"/>
                  </a:lnTo>
                  <a:lnTo>
                    <a:pt x="902" y="168"/>
                  </a:lnTo>
                  <a:lnTo>
                    <a:pt x="902" y="167"/>
                  </a:lnTo>
                  <a:lnTo>
                    <a:pt x="902" y="166"/>
                  </a:lnTo>
                  <a:close/>
                  <a:moveTo>
                    <a:pt x="150" y="271"/>
                  </a:moveTo>
                  <a:lnTo>
                    <a:pt x="30" y="271"/>
                  </a:lnTo>
                  <a:lnTo>
                    <a:pt x="30" y="30"/>
                  </a:lnTo>
                  <a:lnTo>
                    <a:pt x="150" y="30"/>
                  </a:lnTo>
                  <a:lnTo>
                    <a:pt x="150" y="2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CustomShape 37"/>
            <p:cNvSpPr/>
            <p:nvPr/>
          </p:nvSpPr>
          <p:spPr>
            <a:xfrm>
              <a:off x="844200" y="626760"/>
              <a:ext cx="8280" cy="39600"/>
            </a:xfrm>
            <a:custGeom>
              <a:avLst/>
              <a:gdLst/>
              <a:ahLst/>
              <a:cxnLst/>
              <a:rect l="l" t="t" r="r" b="b"/>
              <a:pathLst>
                <a:path w="30" h="120">
                  <a:moveTo>
                    <a:pt x="15" y="120"/>
                  </a:moveTo>
                  <a:lnTo>
                    <a:pt x="18" y="118"/>
                  </a:lnTo>
                  <a:lnTo>
                    <a:pt x="20" y="118"/>
                  </a:lnTo>
                  <a:lnTo>
                    <a:pt x="24" y="116"/>
                  </a:lnTo>
                  <a:lnTo>
                    <a:pt x="26" y="115"/>
                  </a:lnTo>
                  <a:lnTo>
                    <a:pt x="28" y="113"/>
                  </a:lnTo>
                  <a:lnTo>
                    <a:pt x="29" y="110"/>
                  </a:lnTo>
                  <a:lnTo>
                    <a:pt x="30" y="108"/>
                  </a:lnTo>
                  <a:lnTo>
                    <a:pt x="30" y="105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05"/>
                  </a:lnTo>
                  <a:lnTo>
                    <a:pt x="0" y="108"/>
                  </a:lnTo>
                  <a:lnTo>
                    <a:pt x="1" y="110"/>
                  </a:lnTo>
                  <a:lnTo>
                    <a:pt x="2" y="113"/>
                  </a:lnTo>
                  <a:lnTo>
                    <a:pt x="4" y="115"/>
                  </a:lnTo>
                  <a:lnTo>
                    <a:pt x="6" y="116"/>
                  </a:lnTo>
                  <a:lnTo>
                    <a:pt x="10" y="118"/>
                  </a:lnTo>
                  <a:lnTo>
                    <a:pt x="12" y="120"/>
                  </a:lnTo>
                  <a:lnTo>
                    <a:pt x="15" y="120"/>
                  </a:lnTo>
                  <a:lnTo>
                    <a:pt x="15" y="1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CustomShape 38"/>
            <p:cNvSpPr/>
            <p:nvPr/>
          </p:nvSpPr>
          <p:spPr>
            <a:xfrm>
              <a:off x="907200" y="532440"/>
              <a:ext cx="8280" cy="39600"/>
            </a:xfrm>
            <a:custGeom>
              <a:avLst/>
              <a:gdLst/>
              <a:ahLst/>
              <a:cxnLst/>
              <a:rect l="l" t="t" r="r" b="b"/>
              <a:pathLst>
                <a:path w="30" h="120">
                  <a:moveTo>
                    <a:pt x="15" y="120"/>
                  </a:moveTo>
                  <a:lnTo>
                    <a:pt x="18" y="120"/>
                  </a:lnTo>
                  <a:lnTo>
                    <a:pt x="21" y="118"/>
                  </a:lnTo>
                  <a:lnTo>
                    <a:pt x="24" y="117"/>
                  </a:lnTo>
                  <a:lnTo>
                    <a:pt x="26" y="115"/>
                  </a:lnTo>
                  <a:lnTo>
                    <a:pt x="28" y="113"/>
                  </a:lnTo>
                  <a:lnTo>
                    <a:pt x="29" y="111"/>
                  </a:lnTo>
                  <a:lnTo>
                    <a:pt x="30" y="108"/>
                  </a:lnTo>
                  <a:lnTo>
                    <a:pt x="30" y="105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105"/>
                  </a:lnTo>
                  <a:lnTo>
                    <a:pt x="1" y="108"/>
                  </a:lnTo>
                  <a:lnTo>
                    <a:pt x="1" y="111"/>
                  </a:lnTo>
                  <a:lnTo>
                    <a:pt x="3" y="113"/>
                  </a:lnTo>
                  <a:lnTo>
                    <a:pt x="4" y="115"/>
                  </a:lnTo>
                  <a:lnTo>
                    <a:pt x="7" y="117"/>
                  </a:lnTo>
                  <a:lnTo>
                    <a:pt x="10" y="118"/>
                  </a:lnTo>
                  <a:lnTo>
                    <a:pt x="13" y="120"/>
                  </a:lnTo>
                  <a:lnTo>
                    <a:pt x="15" y="120"/>
                  </a:lnTo>
                  <a:lnTo>
                    <a:pt x="15" y="1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CustomShape 39"/>
            <p:cNvSpPr/>
            <p:nvPr/>
          </p:nvSpPr>
          <p:spPr>
            <a:xfrm>
              <a:off x="807480" y="605880"/>
              <a:ext cx="81720" cy="81720"/>
            </a:xfrm>
            <a:custGeom>
              <a:avLst/>
              <a:gdLst/>
              <a:ahLst/>
              <a:cxnLst/>
              <a:rect l="l" t="t" r="r" b="b"/>
              <a:pathLst>
                <a:path w="240" h="241">
                  <a:moveTo>
                    <a:pt x="120" y="30"/>
                  </a:moveTo>
                  <a:lnTo>
                    <a:pt x="130" y="31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7"/>
                  </a:lnTo>
                  <a:lnTo>
                    <a:pt x="163" y="41"/>
                  </a:lnTo>
                  <a:lnTo>
                    <a:pt x="170" y="46"/>
                  </a:lnTo>
                  <a:lnTo>
                    <a:pt x="178" y="51"/>
                  </a:lnTo>
                  <a:lnTo>
                    <a:pt x="184" y="56"/>
                  </a:lnTo>
                  <a:lnTo>
                    <a:pt x="190" y="63"/>
                  </a:lnTo>
                  <a:lnTo>
                    <a:pt x="195" y="70"/>
                  </a:lnTo>
                  <a:lnTo>
                    <a:pt x="199" y="78"/>
                  </a:lnTo>
                  <a:lnTo>
                    <a:pt x="204" y="85"/>
                  </a:lnTo>
                  <a:lnTo>
                    <a:pt x="206" y="94"/>
                  </a:lnTo>
                  <a:lnTo>
                    <a:pt x="208" y="102"/>
                  </a:lnTo>
                  <a:lnTo>
                    <a:pt x="210" y="111"/>
                  </a:lnTo>
                  <a:lnTo>
                    <a:pt x="210" y="121"/>
                  </a:lnTo>
                  <a:lnTo>
                    <a:pt x="210" y="129"/>
                  </a:lnTo>
                  <a:lnTo>
                    <a:pt x="208" y="139"/>
                  </a:lnTo>
                  <a:lnTo>
                    <a:pt x="206" y="147"/>
                  </a:lnTo>
                  <a:lnTo>
                    <a:pt x="204" y="155"/>
                  </a:lnTo>
                  <a:lnTo>
                    <a:pt x="199" y="163"/>
                  </a:lnTo>
                  <a:lnTo>
                    <a:pt x="195" y="171"/>
                  </a:lnTo>
                  <a:lnTo>
                    <a:pt x="190" y="177"/>
                  </a:lnTo>
                  <a:lnTo>
                    <a:pt x="184" y="184"/>
                  </a:lnTo>
                  <a:lnTo>
                    <a:pt x="178" y="190"/>
                  </a:lnTo>
                  <a:lnTo>
                    <a:pt x="170" y="194"/>
                  </a:lnTo>
                  <a:lnTo>
                    <a:pt x="163" y="200"/>
                  </a:lnTo>
                  <a:lnTo>
                    <a:pt x="155" y="203"/>
                  </a:lnTo>
                  <a:lnTo>
                    <a:pt x="147" y="206"/>
                  </a:lnTo>
                  <a:lnTo>
                    <a:pt x="138" y="208"/>
                  </a:lnTo>
                  <a:lnTo>
                    <a:pt x="130" y="209"/>
                  </a:lnTo>
                  <a:lnTo>
                    <a:pt x="120" y="211"/>
                  </a:lnTo>
                  <a:lnTo>
                    <a:pt x="110" y="209"/>
                  </a:lnTo>
                  <a:lnTo>
                    <a:pt x="102" y="208"/>
                  </a:lnTo>
                  <a:lnTo>
                    <a:pt x="93" y="206"/>
                  </a:lnTo>
                  <a:lnTo>
                    <a:pt x="85" y="203"/>
                  </a:lnTo>
                  <a:lnTo>
                    <a:pt x="77" y="200"/>
                  </a:lnTo>
                  <a:lnTo>
                    <a:pt x="70" y="194"/>
                  </a:lnTo>
                  <a:lnTo>
                    <a:pt x="62" y="190"/>
                  </a:lnTo>
                  <a:lnTo>
                    <a:pt x="56" y="184"/>
                  </a:lnTo>
                  <a:lnTo>
                    <a:pt x="50" y="177"/>
                  </a:lnTo>
                  <a:lnTo>
                    <a:pt x="45" y="171"/>
                  </a:lnTo>
                  <a:lnTo>
                    <a:pt x="41" y="163"/>
                  </a:lnTo>
                  <a:lnTo>
                    <a:pt x="36" y="155"/>
                  </a:lnTo>
                  <a:lnTo>
                    <a:pt x="34" y="147"/>
                  </a:lnTo>
                  <a:lnTo>
                    <a:pt x="31" y="139"/>
                  </a:lnTo>
                  <a:lnTo>
                    <a:pt x="30" y="129"/>
                  </a:lnTo>
                  <a:lnTo>
                    <a:pt x="30" y="121"/>
                  </a:lnTo>
                  <a:lnTo>
                    <a:pt x="30" y="111"/>
                  </a:lnTo>
                  <a:lnTo>
                    <a:pt x="31" y="102"/>
                  </a:lnTo>
                  <a:lnTo>
                    <a:pt x="34" y="94"/>
                  </a:lnTo>
                  <a:lnTo>
                    <a:pt x="36" y="85"/>
                  </a:lnTo>
                  <a:lnTo>
                    <a:pt x="41" y="78"/>
                  </a:lnTo>
                  <a:lnTo>
                    <a:pt x="45" y="70"/>
                  </a:lnTo>
                  <a:lnTo>
                    <a:pt x="50" y="63"/>
                  </a:lnTo>
                  <a:lnTo>
                    <a:pt x="56" y="56"/>
                  </a:lnTo>
                  <a:lnTo>
                    <a:pt x="62" y="51"/>
                  </a:lnTo>
                  <a:lnTo>
                    <a:pt x="70" y="46"/>
                  </a:lnTo>
                  <a:lnTo>
                    <a:pt x="77" y="41"/>
                  </a:lnTo>
                  <a:lnTo>
                    <a:pt x="85" y="37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0" y="31"/>
                  </a:lnTo>
                  <a:lnTo>
                    <a:pt x="120" y="30"/>
                  </a:lnTo>
                  <a:lnTo>
                    <a:pt x="120" y="30"/>
                  </a:lnTo>
                  <a:close/>
                  <a:moveTo>
                    <a:pt x="120" y="241"/>
                  </a:moveTo>
                  <a:lnTo>
                    <a:pt x="132" y="239"/>
                  </a:lnTo>
                  <a:lnTo>
                    <a:pt x="145" y="238"/>
                  </a:lnTo>
                  <a:lnTo>
                    <a:pt x="155" y="235"/>
                  </a:lnTo>
                  <a:lnTo>
                    <a:pt x="167" y="231"/>
                  </a:lnTo>
                  <a:lnTo>
                    <a:pt x="177" y="226"/>
                  </a:lnTo>
                  <a:lnTo>
                    <a:pt x="187" y="220"/>
                  </a:lnTo>
                  <a:lnTo>
                    <a:pt x="196" y="213"/>
                  </a:lnTo>
                  <a:lnTo>
                    <a:pt x="205" y="205"/>
                  </a:lnTo>
                  <a:lnTo>
                    <a:pt x="213" y="197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0" y="167"/>
                  </a:lnTo>
                  <a:lnTo>
                    <a:pt x="235" y="156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21"/>
                  </a:lnTo>
                  <a:lnTo>
                    <a:pt x="240" y="108"/>
                  </a:lnTo>
                  <a:lnTo>
                    <a:pt x="238" y="96"/>
                  </a:lnTo>
                  <a:lnTo>
                    <a:pt x="235" y="84"/>
                  </a:lnTo>
                  <a:lnTo>
                    <a:pt x="230" y="73"/>
                  </a:lnTo>
                  <a:lnTo>
                    <a:pt x="226" y="63"/>
                  </a:lnTo>
                  <a:lnTo>
                    <a:pt x="220" y="53"/>
                  </a:lnTo>
                  <a:lnTo>
                    <a:pt x="213" y="43"/>
                  </a:lnTo>
                  <a:lnTo>
                    <a:pt x="205" y="35"/>
                  </a:lnTo>
                  <a:lnTo>
                    <a:pt x="196" y="27"/>
                  </a:lnTo>
                  <a:lnTo>
                    <a:pt x="187" y="21"/>
                  </a:lnTo>
                  <a:lnTo>
                    <a:pt x="177" y="15"/>
                  </a:lnTo>
                  <a:lnTo>
                    <a:pt x="167" y="9"/>
                  </a:lnTo>
                  <a:lnTo>
                    <a:pt x="155" y="5"/>
                  </a:lnTo>
                  <a:lnTo>
                    <a:pt x="145" y="3"/>
                  </a:lnTo>
                  <a:lnTo>
                    <a:pt x="132" y="1"/>
                  </a:lnTo>
                  <a:lnTo>
                    <a:pt x="120" y="0"/>
                  </a:lnTo>
                  <a:lnTo>
                    <a:pt x="108" y="1"/>
                  </a:lnTo>
                  <a:lnTo>
                    <a:pt x="95" y="3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5"/>
                  </a:lnTo>
                  <a:lnTo>
                    <a:pt x="53" y="21"/>
                  </a:lnTo>
                  <a:lnTo>
                    <a:pt x="44" y="27"/>
                  </a:lnTo>
                  <a:lnTo>
                    <a:pt x="35" y="35"/>
                  </a:lnTo>
                  <a:lnTo>
                    <a:pt x="27" y="43"/>
                  </a:lnTo>
                  <a:lnTo>
                    <a:pt x="20" y="53"/>
                  </a:lnTo>
                  <a:lnTo>
                    <a:pt x="14" y="63"/>
                  </a:lnTo>
                  <a:lnTo>
                    <a:pt x="10" y="73"/>
                  </a:lnTo>
                  <a:lnTo>
                    <a:pt x="5" y="84"/>
                  </a:lnTo>
                  <a:lnTo>
                    <a:pt x="2" y="96"/>
                  </a:lnTo>
                  <a:lnTo>
                    <a:pt x="0" y="108"/>
                  </a:lnTo>
                  <a:lnTo>
                    <a:pt x="0" y="121"/>
                  </a:lnTo>
                  <a:lnTo>
                    <a:pt x="0" y="132"/>
                  </a:lnTo>
                  <a:lnTo>
                    <a:pt x="2" y="144"/>
                  </a:lnTo>
                  <a:lnTo>
                    <a:pt x="5" y="156"/>
                  </a:lnTo>
                  <a:lnTo>
                    <a:pt x="10" y="167"/>
                  </a:lnTo>
                  <a:lnTo>
                    <a:pt x="14" y="177"/>
                  </a:lnTo>
                  <a:lnTo>
                    <a:pt x="20" y="187"/>
                  </a:lnTo>
                  <a:lnTo>
                    <a:pt x="27" y="197"/>
                  </a:lnTo>
                  <a:lnTo>
                    <a:pt x="35" y="205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3" y="226"/>
                  </a:lnTo>
                  <a:lnTo>
                    <a:pt x="73" y="231"/>
                  </a:lnTo>
                  <a:lnTo>
                    <a:pt x="85" y="235"/>
                  </a:lnTo>
                  <a:lnTo>
                    <a:pt x="95" y="238"/>
                  </a:lnTo>
                  <a:lnTo>
                    <a:pt x="108" y="239"/>
                  </a:lnTo>
                  <a:lnTo>
                    <a:pt x="120" y="2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" name="CustomShape 40"/>
            <p:cNvSpPr/>
            <p:nvPr/>
          </p:nvSpPr>
          <p:spPr>
            <a:xfrm>
              <a:off x="870480" y="511560"/>
              <a:ext cx="81720" cy="81720"/>
            </a:xfrm>
            <a:custGeom>
              <a:avLst/>
              <a:gdLst/>
              <a:ahLst/>
              <a:cxnLst/>
              <a:rect l="l" t="t" r="r" b="b"/>
              <a:pathLst>
                <a:path w="241" h="240">
                  <a:moveTo>
                    <a:pt x="120" y="30"/>
                  </a:moveTo>
                  <a:lnTo>
                    <a:pt x="130" y="30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6"/>
                  </a:lnTo>
                  <a:lnTo>
                    <a:pt x="164" y="40"/>
                  </a:lnTo>
                  <a:lnTo>
                    <a:pt x="170" y="45"/>
                  </a:lnTo>
                  <a:lnTo>
                    <a:pt x="178" y="50"/>
                  </a:lnTo>
                  <a:lnTo>
                    <a:pt x="184" y="56"/>
                  </a:lnTo>
                  <a:lnTo>
                    <a:pt x="190" y="63"/>
                  </a:lnTo>
                  <a:lnTo>
                    <a:pt x="195" y="69"/>
                  </a:lnTo>
                  <a:lnTo>
                    <a:pt x="199" y="77"/>
                  </a:lnTo>
                  <a:lnTo>
                    <a:pt x="204" y="84"/>
                  </a:lnTo>
                  <a:lnTo>
                    <a:pt x="207" y="93"/>
                  </a:lnTo>
                  <a:lnTo>
                    <a:pt x="209" y="101"/>
                  </a:lnTo>
                  <a:lnTo>
                    <a:pt x="210" y="110"/>
                  </a:lnTo>
                  <a:lnTo>
                    <a:pt x="211" y="120"/>
                  </a:lnTo>
                  <a:lnTo>
                    <a:pt x="210" y="129"/>
                  </a:lnTo>
                  <a:lnTo>
                    <a:pt x="209" y="138"/>
                  </a:lnTo>
                  <a:lnTo>
                    <a:pt x="207" y="146"/>
                  </a:lnTo>
                  <a:lnTo>
                    <a:pt x="204" y="155"/>
                  </a:lnTo>
                  <a:lnTo>
                    <a:pt x="199" y="162"/>
                  </a:lnTo>
                  <a:lnTo>
                    <a:pt x="195" y="170"/>
                  </a:lnTo>
                  <a:lnTo>
                    <a:pt x="190" y="177"/>
                  </a:lnTo>
                  <a:lnTo>
                    <a:pt x="184" y="184"/>
                  </a:lnTo>
                  <a:lnTo>
                    <a:pt x="178" y="189"/>
                  </a:lnTo>
                  <a:lnTo>
                    <a:pt x="170" y="195"/>
                  </a:lnTo>
                  <a:lnTo>
                    <a:pt x="164" y="199"/>
                  </a:lnTo>
                  <a:lnTo>
                    <a:pt x="155" y="203"/>
                  </a:lnTo>
                  <a:lnTo>
                    <a:pt x="147" y="205"/>
                  </a:lnTo>
                  <a:lnTo>
                    <a:pt x="138" y="208"/>
                  </a:lnTo>
                  <a:lnTo>
                    <a:pt x="130" y="210"/>
                  </a:lnTo>
                  <a:lnTo>
                    <a:pt x="120" y="210"/>
                  </a:lnTo>
                  <a:lnTo>
                    <a:pt x="111" y="210"/>
                  </a:lnTo>
                  <a:lnTo>
                    <a:pt x="102" y="208"/>
                  </a:lnTo>
                  <a:lnTo>
                    <a:pt x="93" y="205"/>
                  </a:lnTo>
                  <a:lnTo>
                    <a:pt x="86" y="203"/>
                  </a:lnTo>
                  <a:lnTo>
                    <a:pt x="77" y="199"/>
                  </a:lnTo>
                  <a:lnTo>
                    <a:pt x="70" y="195"/>
                  </a:lnTo>
                  <a:lnTo>
                    <a:pt x="63" y="189"/>
                  </a:lnTo>
                  <a:lnTo>
                    <a:pt x="57" y="184"/>
                  </a:lnTo>
                  <a:lnTo>
                    <a:pt x="50" y="177"/>
                  </a:lnTo>
                  <a:lnTo>
                    <a:pt x="46" y="170"/>
                  </a:lnTo>
                  <a:lnTo>
                    <a:pt x="41" y="162"/>
                  </a:lnTo>
                  <a:lnTo>
                    <a:pt x="37" y="155"/>
                  </a:lnTo>
                  <a:lnTo>
                    <a:pt x="34" y="146"/>
                  </a:lnTo>
                  <a:lnTo>
                    <a:pt x="32" y="138"/>
                  </a:lnTo>
                  <a:lnTo>
                    <a:pt x="31" y="129"/>
                  </a:lnTo>
                  <a:lnTo>
                    <a:pt x="30" y="120"/>
                  </a:lnTo>
                  <a:lnTo>
                    <a:pt x="31" y="110"/>
                  </a:lnTo>
                  <a:lnTo>
                    <a:pt x="32" y="101"/>
                  </a:lnTo>
                  <a:lnTo>
                    <a:pt x="34" y="93"/>
                  </a:lnTo>
                  <a:lnTo>
                    <a:pt x="37" y="84"/>
                  </a:lnTo>
                  <a:lnTo>
                    <a:pt x="41" y="77"/>
                  </a:lnTo>
                  <a:lnTo>
                    <a:pt x="46" y="69"/>
                  </a:lnTo>
                  <a:lnTo>
                    <a:pt x="50" y="62"/>
                  </a:lnTo>
                  <a:lnTo>
                    <a:pt x="57" y="56"/>
                  </a:lnTo>
                  <a:lnTo>
                    <a:pt x="63" y="50"/>
                  </a:lnTo>
                  <a:lnTo>
                    <a:pt x="70" y="45"/>
                  </a:lnTo>
                  <a:lnTo>
                    <a:pt x="77" y="40"/>
                  </a:lnTo>
                  <a:lnTo>
                    <a:pt x="86" y="36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1" y="30"/>
                  </a:lnTo>
                  <a:lnTo>
                    <a:pt x="120" y="30"/>
                  </a:lnTo>
                  <a:lnTo>
                    <a:pt x="120" y="30"/>
                  </a:lnTo>
                  <a:close/>
                  <a:moveTo>
                    <a:pt x="120" y="240"/>
                  </a:moveTo>
                  <a:lnTo>
                    <a:pt x="133" y="240"/>
                  </a:lnTo>
                  <a:lnTo>
                    <a:pt x="145" y="237"/>
                  </a:lnTo>
                  <a:lnTo>
                    <a:pt x="156" y="234"/>
                  </a:lnTo>
                  <a:lnTo>
                    <a:pt x="167" y="231"/>
                  </a:lnTo>
                  <a:lnTo>
                    <a:pt x="178" y="226"/>
                  </a:lnTo>
                  <a:lnTo>
                    <a:pt x="187" y="219"/>
                  </a:lnTo>
                  <a:lnTo>
                    <a:pt x="197" y="213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6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1" y="120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6" y="84"/>
                  </a:lnTo>
                  <a:lnTo>
                    <a:pt x="231" y="72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5"/>
                  </a:lnTo>
                  <a:lnTo>
                    <a:pt x="197" y="26"/>
                  </a:lnTo>
                  <a:lnTo>
                    <a:pt x="187" y="20"/>
                  </a:lnTo>
                  <a:lnTo>
                    <a:pt x="178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3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4" y="26"/>
                  </a:lnTo>
                  <a:lnTo>
                    <a:pt x="35" y="35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2"/>
                  </a:lnTo>
                  <a:lnTo>
                    <a:pt x="5" y="84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20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5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5" y="204"/>
                  </a:lnTo>
                  <a:lnTo>
                    <a:pt x="44" y="213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1"/>
                  </a:lnTo>
                  <a:lnTo>
                    <a:pt x="85" y="234"/>
                  </a:lnTo>
                  <a:lnTo>
                    <a:pt x="96" y="237"/>
                  </a:lnTo>
                  <a:lnTo>
                    <a:pt x="108" y="240"/>
                  </a:lnTo>
                  <a:lnTo>
                    <a:pt x="120" y="2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77" name="Group 41"/>
          <p:cNvGrpSpPr/>
          <p:nvPr/>
        </p:nvGrpSpPr>
        <p:grpSpPr>
          <a:xfrm>
            <a:off x="5632560" y="6438240"/>
            <a:ext cx="924840" cy="131040"/>
            <a:chOff x="5632560" y="6438240"/>
            <a:chExt cx="924840" cy="131040"/>
          </a:xfrm>
        </p:grpSpPr>
        <p:grpSp>
          <p:nvGrpSpPr>
            <p:cNvPr id="278" name="Group 42"/>
            <p:cNvGrpSpPr/>
            <p:nvPr/>
          </p:nvGrpSpPr>
          <p:grpSpPr>
            <a:xfrm>
              <a:off x="6139800" y="6438240"/>
              <a:ext cx="417600" cy="131040"/>
              <a:chOff x="6139800" y="6438240"/>
              <a:chExt cx="417600" cy="131040"/>
            </a:xfrm>
          </p:grpSpPr>
          <p:sp>
            <p:nvSpPr>
              <p:cNvPr id="279" name="CustomShape 43"/>
              <p:cNvSpPr/>
              <p:nvPr/>
            </p:nvSpPr>
            <p:spPr>
              <a:xfrm flipV="1">
                <a:off x="6426720" y="6438240"/>
                <a:ext cx="130680" cy="130680"/>
              </a:xfrm>
              <a:prstGeom prst="ellipse">
                <a:avLst/>
              </a:prstGeom>
              <a:solidFill>
                <a:srgbClr val="22336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" name="CustomShape 44"/>
              <p:cNvSpPr/>
              <p:nvPr/>
            </p:nvSpPr>
            <p:spPr>
              <a:xfrm flipV="1">
                <a:off x="6206400" y="6438240"/>
                <a:ext cx="284760" cy="131040"/>
              </a:xfrm>
              <a:prstGeom prst="rect">
                <a:avLst/>
              </a:prstGeom>
              <a:solidFill>
                <a:srgbClr val="22336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1" name="CustomShape 45"/>
              <p:cNvSpPr/>
              <p:nvPr/>
            </p:nvSpPr>
            <p:spPr>
              <a:xfrm flipV="1">
                <a:off x="6139800" y="6438240"/>
                <a:ext cx="131040" cy="131040"/>
              </a:xfrm>
              <a:prstGeom prst="ellipse">
                <a:avLst/>
              </a:prstGeom>
              <a:solidFill>
                <a:srgbClr val="22336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282" name="Group 46"/>
            <p:cNvGrpSpPr/>
            <p:nvPr/>
          </p:nvGrpSpPr>
          <p:grpSpPr>
            <a:xfrm>
              <a:off x="5632560" y="6438240"/>
              <a:ext cx="417600" cy="131040"/>
              <a:chOff x="5632560" y="6438240"/>
              <a:chExt cx="417600" cy="131040"/>
            </a:xfrm>
          </p:grpSpPr>
          <p:sp>
            <p:nvSpPr>
              <p:cNvPr id="283" name="CustomShape 47"/>
              <p:cNvSpPr/>
              <p:nvPr/>
            </p:nvSpPr>
            <p:spPr>
              <a:xfrm flipV="1">
                <a:off x="5919480" y="6438240"/>
                <a:ext cx="130680" cy="130680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" name="CustomShape 48"/>
              <p:cNvSpPr/>
              <p:nvPr/>
            </p:nvSpPr>
            <p:spPr>
              <a:xfrm flipV="1">
                <a:off x="5699160" y="6438240"/>
                <a:ext cx="284760" cy="131040"/>
              </a:xfrm>
              <a:prstGeom prst="rect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" name="CustomShape 49"/>
              <p:cNvSpPr/>
              <p:nvPr/>
            </p:nvSpPr>
            <p:spPr>
              <a:xfrm flipV="1">
                <a:off x="5632560" y="6438240"/>
                <a:ext cx="131040" cy="131040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286" name="CustomShape 50"/>
          <p:cNvSpPr/>
          <p:nvPr/>
        </p:nvSpPr>
        <p:spPr>
          <a:xfrm>
            <a:off x="332640" y="5229720"/>
            <a:ext cx="21027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FF8000"/>
                </a:solidFill>
                <a:latin typeface="Quattrocento Sans"/>
                <a:ea typeface="Quattrocento Sans"/>
              </a:rPr>
              <a:t>SOLAR PANELS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87" name="CustomShape 51"/>
          <p:cNvSpPr/>
          <p:nvPr/>
        </p:nvSpPr>
        <p:spPr>
          <a:xfrm>
            <a:off x="7138800" y="5169600"/>
            <a:ext cx="228492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1D3164"/>
                </a:solidFill>
                <a:latin typeface="Quattrocento Sans"/>
                <a:ea typeface="Quattrocento Sans"/>
              </a:rPr>
              <a:t>CHARGE CONTROLLER</a:t>
            </a:r>
            <a:endParaRPr lang="en-US" sz="2000" b="0" strike="noStrike" spc="-1">
              <a:solidFill>
                <a:srgbClr val="1D3164"/>
              </a:solidFill>
              <a:latin typeface="Arial"/>
            </a:endParaRPr>
          </a:p>
        </p:txBody>
      </p:sp>
      <p:sp>
        <p:nvSpPr>
          <p:cNvPr id="288" name="CustomShape 52"/>
          <p:cNvSpPr/>
          <p:nvPr/>
        </p:nvSpPr>
        <p:spPr>
          <a:xfrm>
            <a:off x="10020960" y="5205600"/>
            <a:ext cx="13892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FF8000"/>
                </a:solidFill>
                <a:latin typeface="Quattrocento Sans"/>
                <a:ea typeface="Quattrocento Sans"/>
              </a:rPr>
              <a:t>BATTERY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89" name="CustomShape 53"/>
          <p:cNvSpPr/>
          <p:nvPr/>
        </p:nvSpPr>
        <p:spPr>
          <a:xfrm>
            <a:off x="2744640" y="5169600"/>
            <a:ext cx="200160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1D3164"/>
                </a:solidFill>
                <a:latin typeface="Quattrocento Sans"/>
                <a:ea typeface="Quattrocento Sans"/>
              </a:rPr>
              <a:t>AC/DC CONVERTER</a:t>
            </a:r>
            <a:endParaRPr lang="en-US" sz="2000" b="0" strike="noStrike" spc="-1">
              <a:solidFill>
                <a:srgbClr val="1D3164"/>
              </a:solidFill>
              <a:latin typeface="Arial"/>
            </a:endParaRPr>
          </a:p>
        </p:txBody>
      </p:sp>
      <p:sp>
        <p:nvSpPr>
          <p:cNvPr id="290" name="CustomShape 54"/>
          <p:cNvSpPr/>
          <p:nvPr/>
        </p:nvSpPr>
        <p:spPr>
          <a:xfrm>
            <a:off x="4937760" y="5169960"/>
            <a:ext cx="220068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1D3164"/>
                </a:solidFill>
                <a:latin typeface="Quattrocento Sans"/>
                <a:ea typeface="Quattrocento Sans"/>
              </a:rPr>
              <a:t>HUMAN CONTRIBUTION</a:t>
            </a:r>
            <a:endParaRPr lang="en-US" sz="2000" b="0" strike="noStrike" spc="-1">
              <a:solidFill>
                <a:srgbClr val="1D3164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7024320" y="5340240"/>
            <a:ext cx="73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7D513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2" name="CustomShape 2"/>
          <p:cNvSpPr/>
          <p:nvPr/>
        </p:nvSpPr>
        <p:spPr>
          <a:xfrm>
            <a:off x="0" y="2484000"/>
            <a:ext cx="12189960" cy="18878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3" name="CustomShape 3"/>
          <p:cNvSpPr/>
          <p:nvPr/>
        </p:nvSpPr>
        <p:spPr>
          <a:xfrm>
            <a:off x="0" y="2484000"/>
            <a:ext cx="12189960" cy="1887840"/>
          </a:xfrm>
          <a:prstGeom prst="rect">
            <a:avLst/>
          </a:prstGeom>
          <a:solidFill>
            <a:srgbClr val="CCCCCC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CustomShape 4"/>
          <p:cNvSpPr/>
          <p:nvPr/>
        </p:nvSpPr>
        <p:spPr>
          <a:xfrm>
            <a:off x="717120" y="0"/>
            <a:ext cx="245160" cy="43344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95" name="Group 5"/>
          <p:cNvGrpSpPr/>
          <p:nvPr/>
        </p:nvGrpSpPr>
        <p:grpSpPr>
          <a:xfrm>
            <a:off x="5632560" y="6474240"/>
            <a:ext cx="924840" cy="131040"/>
            <a:chOff x="5632560" y="6474240"/>
            <a:chExt cx="924840" cy="131040"/>
          </a:xfrm>
        </p:grpSpPr>
        <p:grpSp>
          <p:nvGrpSpPr>
            <p:cNvPr id="296" name="Group 6"/>
            <p:cNvGrpSpPr/>
            <p:nvPr/>
          </p:nvGrpSpPr>
          <p:grpSpPr>
            <a:xfrm>
              <a:off x="6139800" y="6474240"/>
              <a:ext cx="417600" cy="131040"/>
              <a:chOff x="6139800" y="6474240"/>
              <a:chExt cx="417600" cy="131040"/>
            </a:xfrm>
          </p:grpSpPr>
          <p:sp>
            <p:nvSpPr>
              <p:cNvPr id="297" name="CustomShape 7"/>
              <p:cNvSpPr/>
              <p:nvPr/>
            </p:nvSpPr>
            <p:spPr>
              <a:xfrm flipV="1">
                <a:off x="6426720" y="6474240"/>
                <a:ext cx="130680" cy="130680"/>
              </a:xfrm>
              <a:prstGeom prst="ellipse">
                <a:avLst/>
              </a:prstGeom>
              <a:solidFill>
                <a:srgbClr val="22336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8" name="CustomShape 8"/>
              <p:cNvSpPr/>
              <p:nvPr/>
            </p:nvSpPr>
            <p:spPr>
              <a:xfrm flipV="1">
                <a:off x="6206400" y="6474240"/>
                <a:ext cx="284760" cy="131040"/>
              </a:xfrm>
              <a:prstGeom prst="rect">
                <a:avLst/>
              </a:prstGeom>
              <a:solidFill>
                <a:srgbClr val="22336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" name="CustomShape 9"/>
              <p:cNvSpPr/>
              <p:nvPr/>
            </p:nvSpPr>
            <p:spPr>
              <a:xfrm flipV="1">
                <a:off x="6139800" y="6474240"/>
                <a:ext cx="131040" cy="131040"/>
              </a:xfrm>
              <a:prstGeom prst="ellipse">
                <a:avLst/>
              </a:prstGeom>
              <a:solidFill>
                <a:srgbClr val="22336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00" name="Group 10"/>
            <p:cNvGrpSpPr/>
            <p:nvPr/>
          </p:nvGrpSpPr>
          <p:grpSpPr>
            <a:xfrm>
              <a:off x="5632560" y="6474240"/>
              <a:ext cx="417600" cy="131040"/>
              <a:chOff x="5632560" y="6474240"/>
              <a:chExt cx="417600" cy="131040"/>
            </a:xfrm>
          </p:grpSpPr>
          <p:sp>
            <p:nvSpPr>
              <p:cNvPr id="301" name="CustomShape 11"/>
              <p:cNvSpPr/>
              <p:nvPr/>
            </p:nvSpPr>
            <p:spPr>
              <a:xfrm flipV="1">
                <a:off x="5919480" y="6474240"/>
                <a:ext cx="130680" cy="130680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" name="CustomShape 12"/>
              <p:cNvSpPr/>
              <p:nvPr/>
            </p:nvSpPr>
            <p:spPr>
              <a:xfrm flipV="1">
                <a:off x="5699160" y="6474240"/>
                <a:ext cx="284760" cy="131040"/>
              </a:xfrm>
              <a:prstGeom prst="rect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3" name="CustomShape 13"/>
              <p:cNvSpPr/>
              <p:nvPr/>
            </p:nvSpPr>
            <p:spPr>
              <a:xfrm flipV="1">
                <a:off x="5632560" y="6474240"/>
                <a:ext cx="131040" cy="131040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304" name="CustomShape 14"/>
          <p:cNvSpPr/>
          <p:nvPr/>
        </p:nvSpPr>
        <p:spPr>
          <a:xfrm>
            <a:off x="1345680" y="405000"/>
            <a:ext cx="2219400" cy="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WORKFLOW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05" name="CustomShape 15"/>
          <p:cNvSpPr/>
          <p:nvPr/>
        </p:nvSpPr>
        <p:spPr>
          <a:xfrm>
            <a:off x="495360" y="304560"/>
            <a:ext cx="688680" cy="68868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  <a:effectLst>
            <a:outerShdw blurRad="50800" dist="38160" dir="5400000" algn="t" rotWithShape="0">
              <a:srgbClr val="00000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6" name="CustomShape 16"/>
          <p:cNvSpPr/>
          <p:nvPr/>
        </p:nvSpPr>
        <p:spPr>
          <a:xfrm rot="10800000" flipV="1">
            <a:off x="37481400" y="603720"/>
            <a:ext cx="8429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63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7" name="CustomShape 17"/>
          <p:cNvSpPr/>
          <p:nvPr/>
        </p:nvSpPr>
        <p:spPr>
          <a:xfrm>
            <a:off x="6998040" y="1517760"/>
            <a:ext cx="730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7D513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08" name="Group 18"/>
          <p:cNvGrpSpPr/>
          <p:nvPr/>
        </p:nvGrpSpPr>
        <p:grpSpPr>
          <a:xfrm>
            <a:off x="3996720" y="4078800"/>
            <a:ext cx="3070440" cy="1271880"/>
            <a:chOff x="3996720" y="4078800"/>
            <a:chExt cx="3070440" cy="1271880"/>
          </a:xfrm>
        </p:grpSpPr>
        <p:sp>
          <p:nvSpPr>
            <p:cNvPr id="309" name="CustomShape 19"/>
            <p:cNvSpPr/>
            <p:nvPr/>
          </p:nvSpPr>
          <p:spPr>
            <a:xfrm rot="16200000">
              <a:off x="3996720" y="4080960"/>
              <a:ext cx="1268280" cy="126828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360">
              <a:solidFill>
                <a:srgbClr val="7D513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0" name="CustomShape 20"/>
            <p:cNvSpPr/>
            <p:nvPr/>
          </p:nvSpPr>
          <p:spPr>
            <a:xfrm rot="5400000" flipH="1">
              <a:off x="5846040" y="2862360"/>
              <a:ext cx="360" cy="2432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D513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1" name="CustomShape 21"/>
            <p:cNvSpPr/>
            <p:nvPr/>
          </p:nvSpPr>
          <p:spPr>
            <a:xfrm rot="16200000" flipH="1">
              <a:off x="3996720" y="4080240"/>
              <a:ext cx="1268280" cy="126828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360">
              <a:solidFill>
                <a:srgbClr val="7D513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2" name="CustomShape 22"/>
            <p:cNvSpPr/>
            <p:nvPr/>
          </p:nvSpPr>
          <p:spPr>
            <a:xfrm rot="5400000">
              <a:off x="5850360" y="4133880"/>
              <a:ext cx="360" cy="2432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D513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13" name="Group 23"/>
          <p:cNvGrpSpPr/>
          <p:nvPr/>
        </p:nvGrpSpPr>
        <p:grpSpPr>
          <a:xfrm>
            <a:off x="5110200" y="2783520"/>
            <a:ext cx="3063960" cy="1268640"/>
            <a:chOff x="5110200" y="2783520"/>
            <a:chExt cx="3063960" cy="1268640"/>
          </a:xfrm>
        </p:grpSpPr>
        <p:sp>
          <p:nvSpPr>
            <p:cNvPr id="314" name="CustomShape 24"/>
            <p:cNvSpPr/>
            <p:nvPr/>
          </p:nvSpPr>
          <p:spPr>
            <a:xfrm rot="5400000">
              <a:off x="6908400" y="2784960"/>
              <a:ext cx="1265760" cy="126576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360">
              <a:solidFill>
                <a:srgbClr val="7D513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5" name="CustomShape 25"/>
            <p:cNvSpPr/>
            <p:nvPr/>
          </p:nvSpPr>
          <p:spPr>
            <a:xfrm rot="16200000" flipH="1">
              <a:off x="6323760" y="2837880"/>
              <a:ext cx="360" cy="2427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D513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6" name="CustomShape 26"/>
            <p:cNvSpPr/>
            <p:nvPr/>
          </p:nvSpPr>
          <p:spPr>
            <a:xfrm rot="5400000" flipH="1">
              <a:off x="6904080" y="2785680"/>
              <a:ext cx="1265760" cy="126576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360">
              <a:solidFill>
                <a:srgbClr val="7D513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" name="CustomShape 27"/>
            <p:cNvSpPr/>
            <p:nvPr/>
          </p:nvSpPr>
          <p:spPr>
            <a:xfrm rot="16200000">
              <a:off x="6323760" y="1569600"/>
              <a:ext cx="360" cy="2427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D513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18" name="Group 28"/>
          <p:cNvGrpSpPr/>
          <p:nvPr/>
        </p:nvGrpSpPr>
        <p:grpSpPr>
          <a:xfrm>
            <a:off x="4017600" y="1510200"/>
            <a:ext cx="3070440" cy="1271160"/>
            <a:chOff x="4017600" y="1510200"/>
            <a:chExt cx="3070440" cy="1271160"/>
          </a:xfrm>
        </p:grpSpPr>
        <p:sp>
          <p:nvSpPr>
            <p:cNvPr id="319" name="CustomShape 29"/>
            <p:cNvSpPr/>
            <p:nvPr/>
          </p:nvSpPr>
          <p:spPr>
            <a:xfrm rot="16200000">
              <a:off x="4017600" y="1512000"/>
              <a:ext cx="1268280" cy="126828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360">
              <a:solidFill>
                <a:srgbClr val="7D513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CustomShape 30"/>
            <p:cNvSpPr/>
            <p:nvPr/>
          </p:nvSpPr>
          <p:spPr>
            <a:xfrm rot="5400000" flipH="1">
              <a:off x="5866920" y="293760"/>
              <a:ext cx="360" cy="2432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D513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CustomShape 31"/>
            <p:cNvSpPr/>
            <p:nvPr/>
          </p:nvSpPr>
          <p:spPr>
            <a:xfrm rot="16200000" flipH="1">
              <a:off x="4017600" y="1511280"/>
              <a:ext cx="1268280" cy="126828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360">
              <a:solidFill>
                <a:srgbClr val="7D513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CustomShape 32"/>
            <p:cNvSpPr/>
            <p:nvPr/>
          </p:nvSpPr>
          <p:spPr>
            <a:xfrm rot="5400000">
              <a:off x="5871240" y="1564560"/>
              <a:ext cx="360" cy="2432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D513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23" name="CustomShape 33"/>
          <p:cNvSpPr/>
          <p:nvPr/>
        </p:nvSpPr>
        <p:spPr>
          <a:xfrm>
            <a:off x="3920760" y="2017800"/>
            <a:ext cx="248040" cy="248040"/>
          </a:xfrm>
          <a:prstGeom prst="ellipse">
            <a:avLst/>
          </a:prstGeom>
          <a:solidFill>
            <a:srgbClr val="DD731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CustomShape 34"/>
          <p:cNvSpPr/>
          <p:nvPr/>
        </p:nvSpPr>
        <p:spPr>
          <a:xfrm flipH="1">
            <a:off x="8039880" y="3289680"/>
            <a:ext cx="248040" cy="248040"/>
          </a:xfrm>
          <a:prstGeom prst="ellipse">
            <a:avLst/>
          </a:prstGeom>
          <a:solidFill>
            <a:srgbClr val="DD731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CustomShape 35"/>
          <p:cNvSpPr/>
          <p:nvPr/>
        </p:nvSpPr>
        <p:spPr>
          <a:xfrm flipH="1">
            <a:off x="7314120" y="3293280"/>
            <a:ext cx="635040" cy="2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600" b="1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BASE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26" name="CustomShape 36"/>
          <p:cNvSpPr/>
          <p:nvPr/>
        </p:nvSpPr>
        <p:spPr>
          <a:xfrm flipH="1">
            <a:off x="8378280" y="3166200"/>
            <a:ext cx="2281320" cy="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Create the Plot of the project and make the Base of the Model.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27" name="CustomShape 37"/>
          <p:cNvSpPr/>
          <p:nvPr/>
        </p:nvSpPr>
        <p:spPr>
          <a:xfrm>
            <a:off x="3899880" y="4586400"/>
            <a:ext cx="248040" cy="248040"/>
          </a:xfrm>
          <a:prstGeom prst="ellipse">
            <a:avLst/>
          </a:prstGeom>
          <a:solidFill>
            <a:srgbClr val="DD731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CustomShape 38"/>
          <p:cNvSpPr/>
          <p:nvPr/>
        </p:nvSpPr>
        <p:spPr>
          <a:xfrm>
            <a:off x="4124160" y="4590360"/>
            <a:ext cx="1563480" cy="2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600" b="1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FINAL MODEL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29" name="CustomShape 39"/>
          <p:cNvSpPr/>
          <p:nvPr/>
        </p:nvSpPr>
        <p:spPr>
          <a:xfrm flipH="1">
            <a:off x="7675200" y="5102280"/>
            <a:ext cx="473400" cy="473400"/>
          </a:xfrm>
          <a:prstGeom prst="ellipse">
            <a:avLst/>
          </a:prstGeom>
          <a:solidFill>
            <a:srgbClr val="DD731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CustomShape 40"/>
          <p:cNvSpPr/>
          <p:nvPr/>
        </p:nvSpPr>
        <p:spPr>
          <a:xfrm flipH="1">
            <a:off x="7675200" y="1279800"/>
            <a:ext cx="473400" cy="473400"/>
          </a:xfrm>
          <a:prstGeom prst="ellipse">
            <a:avLst/>
          </a:prstGeom>
          <a:solidFill>
            <a:srgbClr val="DD731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1" name="CustomShape 41"/>
          <p:cNvSpPr/>
          <p:nvPr/>
        </p:nvSpPr>
        <p:spPr>
          <a:xfrm>
            <a:off x="3975120" y="2072160"/>
            <a:ext cx="138960" cy="13896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 w="936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CustomShape 42"/>
          <p:cNvSpPr/>
          <p:nvPr/>
        </p:nvSpPr>
        <p:spPr>
          <a:xfrm>
            <a:off x="8096400" y="3344040"/>
            <a:ext cx="138960" cy="13896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 w="936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3" name="CustomShape 43"/>
          <p:cNvSpPr/>
          <p:nvPr/>
        </p:nvSpPr>
        <p:spPr>
          <a:xfrm>
            <a:off x="3952080" y="4641120"/>
            <a:ext cx="138960" cy="13896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 w="936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4" name="CustomShape 44"/>
          <p:cNvSpPr/>
          <p:nvPr/>
        </p:nvSpPr>
        <p:spPr>
          <a:xfrm>
            <a:off x="684360" y="493560"/>
            <a:ext cx="310320" cy="310320"/>
          </a:xfrm>
          <a:custGeom>
            <a:avLst/>
            <a:gdLst/>
            <a:ahLst/>
            <a:cxnLst/>
            <a:rect l="l" t="t" r="r" b="b"/>
            <a:pathLst>
              <a:path w="760" h="759">
                <a:moveTo>
                  <a:pt x="731" y="642"/>
                </a:moveTo>
                <a:lnTo>
                  <a:pt x="685" y="591"/>
                </a:lnTo>
                <a:lnTo>
                  <a:pt x="681" y="588"/>
                </a:lnTo>
                <a:lnTo>
                  <a:pt x="676" y="586"/>
                </a:lnTo>
                <a:lnTo>
                  <a:pt x="599" y="586"/>
                </a:lnTo>
                <a:lnTo>
                  <a:pt x="594" y="587"/>
                </a:lnTo>
                <a:lnTo>
                  <a:pt x="590" y="590"/>
                </a:lnTo>
                <a:lnTo>
                  <a:pt x="588" y="594"/>
                </a:lnTo>
                <a:lnTo>
                  <a:pt x="586" y="598"/>
                </a:lnTo>
                <a:lnTo>
                  <a:pt x="586" y="675"/>
                </a:lnTo>
                <a:lnTo>
                  <a:pt x="586" y="678"/>
                </a:lnTo>
                <a:lnTo>
                  <a:pt x="588" y="680"/>
                </a:lnTo>
                <a:lnTo>
                  <a:pt x="589" y="683"/>
                </a:lnTo>
                <a:lnTo>
                  <a:pt x="591" y="685"/>
                </a:lnTo>
                <a:lnTo>
                  <a:pt x="643" y="732"/>
                </a:lnTo>
                <a:lnTo>
                  <a:pt x="629" y="734"/>
                </a:lnTo>
                <a:lnTo>
                  <a:pt x="615" y="734"/>
                </a:lnTo>
                <a:lnTo>
                  <a:pt x="600" y="733"/>
                </a:lnTo>
                <a:lnTo>
                  <a:pt x="586" y="729"/>
                </a:lnTo>
                <a:lnTo>
                  <a:pt x="574" y="724"/>
                </a:lnTo>
                <a:lnTo>
                  <a:pt x="561" y="718"/>
                </a:lnTo>
                <a:lnTo>
                  <a:pt x="548" y="710"/>
                </a:lnTo>
                <a:lnTo>
                  <a:pt x="537" y="700"/>
                </a:lnTo>
                <a:lnTo>
                  <a:pt x="531" y="694"/>
                </a:lnTo>
                <a:lnTo>
                  <a:pt x="525" y="688"/>
                </a:lnTo>
                <a:lnTo>
                  <a:pt x="521" y="680"/>
                </a:lnTo>
                <a:lnTo>
                  <a:pt x="517" y="673"/>
                </a:lnTo>
                <a:lnTo>
                  <a:pt x="512" y="665"/>
                </a:lnTo>
                <a:lnTo>
                  <a:pt x="509" y="657"/>
                </a:lnTo>
                <a:lnTo>
                  <a:pt x="507" y="649"/>
                </a:lnTo>
                <a:lnTo>
                  <a:pt x="505" y="640"/>
                </a:lnTo>
                <a:lnTo>
                  <a:pt x="504" y="633"/>
                </a:lnTo>
                <a:lnTo>
                  <a:pt x="504" y="624"/>
                </a:lnTo>
                <a:lnTo>
                  <a:pt x="503" y="616"/>
                </a:lnTo>
                <a:lnTo>
                  <a:pt x="504" y="607"/>
                </a:lnTo>
                <a:lnTo>
                  <a:pt x="505" y="598"/>
                </a:lnTo>
                <a:lnTo>
                  <a:pt x="507" y="590"/>
                </a:lnTo>
                <a:lnTo>
                  <a:pt x="509" y="581"/>
                </a:lnTo>
                <a:lnTo>
                  <a:pt x="512" y="573"/>
                </a:lnTo>
                <a:lnTo>
                  <a:pt x="513" y="569"/>
                </a:lnTo>
                <a:lnTo>
                  <a:pt x="513" y="566"/>
                </a:lnTo>
                <a:lnTo>
                  <a:pt x="512" y="562"/>
                </a:lnTo>
                <a:lnTo>
                  <a:pt x="509" y="559"/>
                </a:lnTo>
                <a:lnTo>
                  <a:pt x="399" y="448"/>
                </a:lnTo>
                <a:lnTo>
                  <a:pt x="449" y="399"/>
                </a:lnTo>
                <a:lnTo>
                  <a:pt x="560" y="509"/>
                </a:lnTo>
                <a:lnTo>
                  <a:pt x="563" y="511"/>
                </a:lnTo>
                <a:lnTo>
                  <a:pt x="566" y="513"/>
                </a:lnTo>
                <a:lnTo>
                  <a:pt x="570" y="513"/>
                </a:lnTo>
                <a:lnTo>
                  <a:pt x="574" y="511"/>
                </a:lnTo>
                <a:lnTo>
                  <a:pt x="582" y="508"/>
                </a:lnTo>
                <a:lnTo>
                  <a:pt x="591" y="506"/>
                </a:lnTo>
                <a:lnTo>
                  <a:pt x="598" y="505"/>
                </a:lnTo>
                <a:lnTo>
                  <a:pt x="607" y="503"/>
                </a:lnTo>
                <a:lnTo>
                  <a:pt x="615" y="503"/>
                </a:lnTo>
                <a:lnTo>
                  <a:pt x="624" y="503"/>
                </a:lnTo>
                <a:lnTo>
                  <a:pt x="633" y="504"/>
                </a:lnTo>
                <a:lnTo>
                  <a:pt x="641" y="505"/>
                </a:lnTo>
                <a:lnTo>
                  <a:pt x="649" y="507"/>
                </a:lnTo>
                <a:lnTo>
                  <a:pt x="657" y="509"/>
                </a:lnTo>
                <a:lnTo>
                  <a:pt x="665" y="513"/>
                </a:lnTo>
                <a:lnTo>
                  <a:pt x="672" y="516"/>
                </a:lnTo>
                <a:lnTo>
                  <a:pt x="680" y="520"/>
                </a:lnTo>
                <a:lnTo>
                  <a:pt x="687" y="525"/>
                </a:lnTo>
                <a:lnTo>
                  <a:pt x="694" y="531"/>
                </a:lnTo>
                <a:lnTo>
                  <a:pt x="700" y="537"/>
                </a:lnTo>
                <a:lnTo>
                  <a:pt x="711" y="548"/>
                </a:lnTo>
                <a:lnTo>
                  <a:pt x="719" y="560"/>
                </a:lnTo>
                <a:lnTo>
                  <a:pt x="725" y="573"/>
                </a:lnTo>
                <a:lnTo>
                  <a:pt x="730" y="587"/>
                </a:lnTo>
                <a:lnTo>
                  <a:pt x="734" y="600"/>
                </a:lnTo>
                <a:lnTo>
                  <a:pt x="735" y="615"/>
                </a:lnTo>
                <a:lnTo>
                  <a:pt x="735" y="628"/>
                </a:lnTo>
                <a:lnTo>
                  <a:pt x="731" y="642"/>
                </a:lnTo>
                <a:close/>
                <a:moveTo>
                  <a:pt x="248" y="573"/>
                </a:moveTo>
                <a:lnTo>
                  <a:pt x="251" y="581"/>
                </a:lnTo>
                <a:lnTo>
                  <a:pt x="254" y="590"/>
                </a:lnTo>
                <a:lnTo>
                  <a:pt x="256" y="598"/>
                </a:lnTo>
                <a:lnTo>
                  <a:pt x="257" y="607"/>
                </a:lnTo>
                <a:lnTo>
                  <a:pt x="258" y="616"/>
                </a:lnTo>
                <a:lnTo>
                  <a:pt x="258" y="624"/>
                </a:lnTo>
                <a:lnTo>
                  <a:pt x="257" y="633"/>
                </a:lnTo>
                <a:lnTo>
                  <a:pt x="256" y="640"/>
                </a:lnTo>
                <a:lnTo>
                  <a:pt x="255" y="649"/>
                </a:lnTo>
                <a:lnTo>
                  <a:pt x="251" y="657"/>
                </a:lnTo>
                <a:lnTo>
                  <a:pt x="248" y="665"/>
                </a:lnTo>
                <a:lnTo>
                  <a:pt x="245" y="673"/>
                </a:lnTo>
                <a:lnTo>
                  <a:pt x="241" y="680"/>
                </a:lnTo>
                <a:lnTo>
                  <a:pt x="236" y="688"/>
                </a:lnTo>
                <a:lnTo>
                  <a:pt x="231" y="694"/>
                </a:lnTo>
                <a:lnTo>
                  <a:pt x="225" y="700"/>
                </a:lnTo>
                <a:lnTo>
                  <a:pt x="216" y="708"/>
                </a:lnTo>
                <a:lnTo>
                  <a:pt x="207" y="714"/>
                </a:lnTo>
                <a:lnTo>
                  <a:pt x="198" y="721"/>
                </a:lnTo>
                <a:lnTo>
                  <a:pt x="188" y="725"/>
                </a:lnTo>
                <a:lnTo>
                  <a:pt x="177" y="729"/>
                </a:lnTo>
                <a:lnTo>
                  <a:pt x="167" y="733"/>
                </a:lnTo>
                <a:lnTo>
                  <a:pt x="155" y="734"/>
                </a:lnTo>
                <a:lnTo>
                  <a:pt x="144" y="735"/>
                </a:lnTo>
                <a:lnTo>
                  <a:pt x="132" y="734"/>
                </a:lnTo>
                <a:lnTo>
                  <a:pt x="119" y="732"/>
                </a:lnTo>
                <a:lnTo>
                  <a:pt x="174" y="685"/>
                </a:lnTo>
                <a:lnTo>
                  <a:pt x="176" y="683"/>
                </a:lnTo>
                <a:lnTo>
                  <a:pt x="177" y="680"/>
                </a:lnTo>
                <a:lnTo>
                  <a:pt x="178" y="678"/>
                </a:lnTo>
                <a:lnTo>
                  <a:pt x="180" y="675"/>
                </a:lnTo>
                <a:lnTo>
                  <a:pt x="180" y="598"/>
                </a:lnTo>
                <a:lnTo>
                  <a:pt x="178" y="594"/>
                </a:lnTo>
                <a:lnTo>
                  <a:pt x="175" y="590"/>
                </a:lnTo>
                <a:lnTo>
                  <a:pt x="171" y="587"/>
                </a:lnTo>
                <a:lnTo>
                  <a:pt x="167" y="586"/>
                </a:lnTo>
                <a:lnTo>
                  <a:pt x="85" y="586"/>
                </a:lnTo>
                <a:lnTo>
                  <a:pt x="80" y="588"/>
                </a:lnTo>
                <a:lnTo>
                  <a:pt x="75" y="591"/>
                </a:lnTo>
                <a:lnTo>
                  <a:pt x="29" y="642"/>
                </a:lnTo>
                <a:lnTo>
                  <a:pt x="27" y="628"/>
                </a:lnTo>
                <a:lnTo>
                  <a:pt x="26" y="615"/>
                </a:lnTo>
                <a:lnTo>
                  <a:pt x="27" y="600"/>
                </a:lnTo>
                <a:lnTo>
                  <a:pt x="30" y="587"/>
                </a:lnTo>
                <a:lnTo>
                  <a:pt x="36" y="573"/>
                </a:lnTo>
                <a:lnTo>
                  <a:pt x="42" y="560"/>
                </a:lnTo>
                <a:lnTo>
                  <a:pt x="51" y="548"/>
                </a:lnTo>
                <a:lnTo>
                  <a:pt x="60" y="537"/>
                </a:lnTo>
                <a:lnTo>
                  <a:pt x="69" y="529"/>
                </a:lnTo>
                <a:lnTo>
                  <a:pt x="78" y="522"/>
                </a:lnTo>
                <a:lnTo>
                  <a:pt x="87" y="516"/>
                </a:lnTo>
                <a:lnTo>
                  <a:pt x="98" y="511"/>
                </a:lnTo>
                <a:lnTo>
                  <a:pt x="108" y="507"/>
                </a:lnTo>
                <a:lnTo>
                  <a:pt x="119" y="505"/>
                </a:lnTo>
                <a:lnTo>
                  <a:pt x="130" y="503"/>
                </a:lnTo>
                <a:lnTo>
                  <a:pt x="142" y="503"/>
                </a:lnTo>
                <a:lnTo>
                  <a:pt x="154" y="503"/>
                </a:lnTo>
                <a:lnTo>
                  <a:pt x="164" y="505"/>
                </a:lnTo>
                <a:lnTo>
                  <a:pt x="176" y="507"/>
                </a:lnTo>
                <a:lnTo>
                  <a:pt x="187" y="511"/>
                </a:lnTo>
                <a:lnTo>
                  <a:pt x="190" y="513"/>
                </a:lnTo>
                <a:lnTo>
                  <a:pt x="195" y="513"/>
                </a:lnTo>
                <a:lnTo>
                  <a:pt x="198" y="511"/>
                </a:lnTo>
                <a:lnTo>
                  <a:pt x="201" y="509"/>
                </a:lnTo>
                <a:lnTo>
                  <a:pt x="509" y="201"/>
                </a:lnTo>
                <a:lnTo>
                  <a:pt x="512" y="198"/>
                </a:lnTo>
                <a:lnTo>
                  <a:pt x="513" y="194"/>
                </a:lnTo>
                <a:lnTo>
                  <a:pt x="513" y="190"/>
                </a:lnTo>
                <a:lnTo>
                  <a:pt x="512" y="187"/>
                </a:lnTo>
                <a:lnTo>
                  <a:pt x="509" y="179"/>
                </a:lnTo>
                <a:lnTo>
                  <a:pt x="507" y="170"/>
                </a:lnTo>
                <a:lnTo>
                  <a:pt x="505" y="161"/>
                </a:lnTo>
                <a:lnTo>
                  <a:pt x="504" y="153"/>
                </a:lnTo>
                <a:lnTo>
                  <a:pt x="503" y="144"/>
                </a:lnTo>
                <a:lnTo>
                  <a:pt x="503" y="136"/>
                </a:lnTo>
                <a:lnTo>
                  <a:pt x="504" y="127"/>
                </a:lnTo>
                <a:lnTo>
                  <a:pt x="505" y="120"/>
                </a:lnTo>
                <a:lnTo>
                  <a:pt x="507" y="111"/>
                </a:lnTo>
                <a:lnTo>
                  <a:pt x="509" y="102"/>
                </a:lnTo>
                <a:lnTo>
                  <a:pt x="512" y="95"/>
                </a:lnTo>
                <a:lnTo>
                  <a:pt x="517" y="87"/>
                </a:lnTo>
                <a:lnTo>
                  <a:pt x="521" y="80"/>
                </a:lnTo>
                <a:lnTo>
                  <a:pt x="525" y="72"/>
                </a:lnTo>
                <a:lnTo>
                  <a:pt x="531" y="66"/>
                </a:lnTo>
                <a:lnTo>
                  <a:pt x="537" y="59"/>
                </a:lnTo>
                <a:lnTo>
                  <a:pt x="546" y="52"/>
                </a:lnTo>
                <a:lnTo>
                  <a:pt x="554" y="45"/>
                </a:lnTo>
                <a:lnTo>
                  <a:pt x="564" y="39"/>
                </a:lnTo>
                <a:lnTo>
                  <a:pt x="575" y="35"/>
                </a:lnTo>
                <a:lnTo>
                  <a:pt x="585" y="30"/>
                </a:lnTo>
                <a:lnTo>
                  <a:pt x="596" y="27"/>
                </a:lnTo>
                <a:lnTo>
                  <a:pt x="607" y="26"/>
                </a:lnTo>
                <a:lnTo>
                  <a:pt x="619" y="25"/>
                </a:lnTo>
                <a:lnTo>
                  <a:pt x="632" y="26"/>
                </a:lnTo>
                <a:lnTo>
                  <a:pt x="643" y="28"/>
                </a:lnTo>
                <a:lnTo>
                  <a:pt x="591" y="74"/>
                </a:lnTo>
                <a:lnTo>
                  <a:pt x="589" y="77"/>
                </a:lnTo>
                <a:lnTo>
                  <a:pt x="588" y="80"/>
                </a:lnTo>
                <a:lnTo>
                  <a:pt x="586" y="82"/>
                </a:lnTo>
                <a:lnTo>
                  <a:pt x="586" y="85"/>
                </a:lnTo>
                <a:lnTo>
                  <a:pt x="586" y="166"/>
                </a:lnTo>
                <a:lnTo>
                  <a:pt x="588" y="171"/>
                </a:lnTo>
                <a:lnTo>
                  <a:pt x="590" y="174"/>
                </a:lnTo>
                <a:lnTo>
                  <a:pt x="594" y="178"/>
                </a:lnTo>
                <a:lnTo>
                  <a:pt x="599" y="179"/>
                </a:lnTo>
                <a:lnTo>
                  <a:pt x="676" y="179"/>
                </a:lnTo>
                <a:lnTo>
                  <a:pt x="681" y="178"/>
                </a:lnTo>
                <a:lnTo>
                  <a:pt x="685" y="174"/>
                </a:lnTo>
                <a:lnTo>
                  <a:pt x="731" y="120"/>
                </a:lnTo>
                <a:lnTo>
                  <a:pt x="735" y="133"/>
                </a:lnTo>
                <a:lnTo>
                  <a:pt x="735" y="147"/>
                </a:lnTo>
                <a:lnTo>
                  <a:pt x="734" y="161"/>
                </a:lnTo>
                <a:lnTo>
                  <a:pt x="730" y="174"/>
                </a:lnTo>
                <a:lnTo>
                  <a:pt x="725" y="187"/>
                </a:lnTo>
                <a:lnTo>
                  <a:pt x="719" y="200"/>
                </a:lnTo>
                <a:lnTo>
                  <a:pt x="711" y="212"/>
                </a:lnTo>
                <a:lnTo>
                  <a:pt x="700" y="223"/>
                </a:lnTo>
                <a:lnTo>
                  <a:pt x="692" y="231"/>
                </a:lnTo>
                <a:lnTo>
                  <a:pt x="683" y="238"/>
                </a:lnTo>
                <a:lnTo>
                  <a:pt x="673" y="244"/>
                </a:lnTo>
                <a:lnTo>
                  <a:pt x="663" y="248"/>
                </a:lnTo>
                <a:lnTo>
                  <a:pt x="653" y="253"/>
                </a:lnTo>
                <a:lnTo>
                  <a:pt x="641" y="255"/>
                </a:lnTo>
                <a:lnTo>
                  <a:pt x="630" y="257"/>
                </a:lnTo>
                <a:lnTo>
                  <a:pt x="619" y="257"/>
                </a:lnTo>
                <a:lnTo>
                  <a:pt x="607" y="257"/>
                </a:lnTo>
                <a:lnTo>
                  <a:pt x="596" y="255"/>
                </a:lnTo>
                <a:lnTo>
                  <a:pt x="584" y="253"/>
                </a:lnTo>
                <a:lnTo>
                  <a:pt x="574" y="248"/>
                </a:lnTo>
                <a:lnTo>
                  <a:pt x="570" y="247"/>
                </a:lnTo>
                <a:lnTo>
                  <a:pt x="566" y="247"/>
                </a:lnTo>
                <a:lnTo>
                  <a:pt x="563" y="248"/>
                </a:lnTo>
                <a:lnTo>
                  <a:pt x="560" y="251"/>
                </a:lnTo>
                <a:lnTo>
                  <a:pt x="251" y="559"/>
                </a:lnTo>
                <a:lnTo>
                  <a:pt x="249" y="562"/>
                </a:lnTo>
                <a:lnTo>
                  <a:pt x="247" y="566"/>
                </a:lnTo>
                <a:lnTo>
                  <a:pt x="247" y="569"/>
                </a:lnTo>
                <a:lnTo>
                  <a:pt x="248" y="573"/>
                </a:lnTo>
                <a:close/>
                <a:moveTo>
                  <a:pt x="201" y="251"/>
                </a:moveTo>
                <a:lnTo>
                  <a:pt x="198" y="249"/>
                </a:lnTo>
                <a:lnTo>
                  <a:pt x="195" y="248"/>
                </a:lnTo>
                <a:lnTo>
                  <a:pt x="190" y="247"/>
                </a:lnTo>
                <a:lnTo>
                  <a:pt x="187" y="248"/>
                </a:lnTo>
                <a:lnTo>
                  <a:pt x="178" y="252"/>
                </a:lnTo>
                <a:lnTo>
                  <a:pt x="170" y="254"/>
                </a:lnTo>
                <a:lnTo>
                  <a:pt x="162" y="256"/>
                </a:lnTo>
                <a:lnTo>
                  <a:pt x="154" y="257"/>
                </a:lnTo>
                <a:lnTo>
                  <a:pt x="145" y="258"/>
                </a:lnTo>
                <a:lnTo>
                  <a:pt x="137" y="258"/>
                </a:lnTo>
                <a:lnTo>
                  <a:pt x="128" y="257"/>
                </a:lnTo>
                <a:lnTo>
                  <a:pt x="119" y="256"/>
                </a:lnTo>
                <a:lnTo>
                  <a:pt x="111" y="254"/>
                </a:lnTo>
                <a:lnTo>
                  <a:pt x="103" y="252"/>
                </a:lnTo>
                <a:lnTo>
                  <a:pt x="96" y="248"/>
                </a:lnTo>
                <a:lnTo>
                  <a:pt x="87" y="244"/>
                </a:lnTo>
                <a:lnTo>
                  <a:pt x="81" y="240"/>
                </a:lnTo>
                <a:lnTo>
                  <a:pt x="73" y="236"/>
                </a:lnTo>
                <a:lnTo>
                  <a:pt x="67" y="230"/>
                </a:lnTo>
                <a:lnTo>
                  <a:pt x="60" y="224"/>
                </a:lnTo>
                <a:lnTo>
                  <a:pt x="51" y="213"/>
                </a:lnTo>
                <a:lnTo>
                  <a:pt x="42" y="201"/>
                </a:lnTo>
                <a:lnTo>
                  <a:pt x="36" y="188"/>
                </a:lnTo>
                <a:lnTo>
                  <a:pt x="31" y="175"/>
                </a:lnTo>
                <a:lnTo>
                  <a:pt x="28" y="161"/>
                </a:lnTo>
                <a:lnTo>
                  <a:pt x="26" y="147"/>
                </a:lnTo>
                <a:lnTo>
                  <a:pt x="27" y="133"/>
                </a:lnTo>
                <a:lnTo>
                  <a:pt x="29" y="120"/>
                </a:lnTo>
                <a:lnTo>
                  <a:pt x="75" y="174"/>
                </a:lnTo>
                <a:lnTo>
                  <a:pt x="80" y="178"/>
                </a:lnTo>
                <a:lnTo>
                  <a:pt x="85" y="179"/>
                </a:lnTo>
                <a:lnTo>
                  <a:pt x="167" y="179"/>
                </a:lnTo>
                <a:lnTo>
                  <a:pt x="171" y="178"/>
                </a:lnTo>
                <a:lnTo>
                  <a:pt x="175" y="174"/>
                </a:lnTo>
                <a:lnTo>
                  <a:pt x="178" y="171"/>
                </a:lnTo>
                <a:lnTo>
                  <a:pt x="180" y="166"/>
                </a:lnTo>
                <a:lnTo>
                  <a:pt x="180" y="85"/>
                </a:lnTo>
                <a:lnTo>
                  <a:pt x="178" y="82"/>
                </a:lnTo>
                <a:lnTo>
                  <a:pt x="177" y="80"/>
                </a:lnTo>
                <a:lnTo>
                  <a:pt x="176" y="77"/>
                </a:lnTo>
                <a:lnTo>
                  <a:pt x="174" y="74"/>
                </a:lnTo>
                <a:lnTo>
                  <a:pt x="119" y="28"/>
                </a:lnTo>
                <a:lnTo>
                  <a:pt x="133" y="26"/>
                </a:lnTo>
                <a:lnTo>
                  <a:pt x="147" y="26"/>
                </a:lnTo>
                <a:lnTo>
                  <a:pt x="161" y="27"/>
                </a:lnTo>
                <a:lnTo>
                  <a:pt x="175" y="30"/>
                </a:lnTo>
                <a:lnTo>
                  <a:pt x="188" y="36"/>
                </a:lnTo>
                <a:lnTo>
                  <a:pt x="201" y="42"/>
                </a:lnTo>
                <a:lnTo>
                  <a:pt x="213" y="50"/>
                </a:lnTo>
                <a:lnTo>
                  <a:pt x="224" y="59"/>
                </a:lnTo>
                <a:lnTo>
                  <a:pt x="230" y="66"/>
                </a:lnTo>
                <a:lnTo>
                  <a:pt x="235" y="72"/>
                </a:lnTo>
                <a:lnTo>
                  <a:pt x="240" y="80"/>
                </a:lnTo>
                <a:lnTo>
                  <a:pt x="244" y="87"/>
                </a:lnTo>
                <a:lnTo>
                  <a:pt x="248" y="95"/>
                </a:lnTo>
                <a:lnTo>
                  <a:pt x="251" y="102"/>
                </a:lnTo>
                <a:lnTo>
                  <a:pt x="254" y="111"/>
                </a:lnTo>
                <a:lnTo>
                  <a:pt x="256" y="120"/>
                </a:lnTo>
                <a:lnTo>
                  <a:pt x="257" y="127"/>
                </a:lnTo>
                <a:lnTo>
                  <a:pt x="258" y="136"/>
                </a:lnTo>
                <a:lnTo>
                  <a:pt x="258" y="144"/>
                </a:lnTo>
                <a:lnTo>
                  <a:pt x="257" y="153"/>
                </a:lnTo>
                <a:lnTo>
                  <a:pt x="256" y="161"/>
                </a:lnTo>
                <a:lnTo>
                  <a:pt x="254" y="170"/>
                </a:lnTo>
                <a:lnTo>
                  <a:pt x="251" y="179"/>
                </a:lnTo>
                <a:lnTo>
                  <a:pt x="248" y="187"/>
                </a:lnTo>
                <a:lnTo>
                  <a:pt x="247" y="190"/>
                </a:lnTo>
                <a:lnTo>
                  <a:pt x="247" y="194"/>
                </a:lnTo>
                <a:lnTo>
                  <a:pt x="249" y="198"/>
                </a:lnTo>
                <a:lnTo>
                  <a:pt x="251" y="201"/>
                </a:lnTo>
                <a:lnTo>
                  <a:pt x="362" y="312"/>
                </a:lnTo>
                <a:lnTo>
                  <a:pt x="312" y="361"/>
                </a:lnTo>
                <a:lnTo>
                  <a:pt x="201" y="251"/>
                </a:lnTo>
                <a:close/>
                <a:moveTo>
                  <a:pt x="719" y="518"/>
                </a:moveTo>
                <a:lnTo>
                  <a:pt x="711" y="511"/>
                </a:lnTo>
                <a:lnTo>
                  <a:pt x="703" y="505"/>
                </a:lnTo>
                <a:lnTo>
                  <a:pt x="695" y="500"/>
                </a:lnTo>
                <a:lnTo>
                  <a:pt x="686" y="494"/>
                </a:lnTo>
                <a:lnTo>
                  <a:pt x="678" y="490"/>
                </a:lnTo>
                <a:lnTo>
                  <a:pt x="669" y="486"/>
                </a:lnTo>
                <a:lnTo>
                  <a:pt x="659" y="482"/>
                </a:lnTo>
                <a:lnTo>
                  <a:pt x="650" y="480"/>
                </a:lnTo>
                <a:lnTo>
                  <a:pt x="640" y="478"/>
                </a:lnTo>
                <a:lnTo>
                  <a:pt x="630" y="477"/>
                </a:lnTo>
                <a:lnTo>
                  <a:pt x="621" y="477"/>
                </a:lnTo>
                <a:lnTo>
                  <a:pt x="611" y="477"/>
                </a:lnTo>
                <a:lnTo>
                  <a:pt x="601" y="478"/>
                </a:lnTo>
                <a:lnTo>
                  <a:pt x="592" y="479"/>
                </a:lnTo>
                <a:lnTo>
                  <a:pt x="581" y="482"/>
                </a:lnTo>
                <a:lnTo>
                  <a:pt x="571" y="485"/>
                </a:lnTo>
                <a:lnTo>
                  <a:pt x="466" y="380"/>
                </a:lnTo>
                <a:lnTo>
                  <a:pt x="571" y="275"/>
                </a:lnTo>
                <a:lnTo>
                  <a:pt x="583" y="278"/>
                </a:lnTo>
                <a:lnTo>
                  <a:pt x="595" y="281"/>
                </a:lnTo>
                <a:lnTo>
                  <a:pt x="607" y="282"/>
                </a:lnTo>
                <a:lnTo>
                  <a:pt x="619" y="283"/>
                </a:lnTo>
                <a:lnTo>
                  <a:pt x="633" y="282"/>
                </a:lnTo>
                <a:lnTo>
                  <a:pt x="647" y="280"/>
                </a:lnTo>
                <a:lnTo>
                  <a:pt x="661" y="276"/>
                </a:lnTo>
                <a:lnTo>
                  <a:pt x="673" y="272"/>
                </a:lnTo>
                <a:lnTo>
                  <a:pt x="685" y="267"/>
                </a:lnTo>
                <a:lnTo>
                  <a:pt x="697" y="259"/>
                </a:lnTo>
                <a:lnTo>
                  <a:pt x="708" y="252"/>
                </a:lnTo>
                <a:lnTo>
                  <a:pt x="719" y="242"/>
                </a:lnTo>
                <a:lnTo>
                  <a:pt x="726" y="233"/>
                </a:lnTo>
                <a:lnTo>
                  <a:pt x="732" y="225"/>
                </a:lnTo>
                <a:lnTo>
                  <a:pt x="739" y="216"/>
                </a:lnTo>
                <a:lnTo>
                  <a:pt x="744" y="208"/>
                </a:lnTo>
                <a:lnTo>
                  <a:pt x="749" y="198"/>
                </a:lnTo>
                <a:lnTo>
                  <a:pt x="752" y="188"/>
                </a:lnTo>
                <a:lnTo>
                  <a:pt x="755" y="179"/>
                </a:lnTo>
                <a:lnTo>
                  <a:pt x="757" y="169"/>
                </a:lnTo>
                <a:lnTo>
                  <a:pt x="759" y="159"/>
                </a:lnTo>
                <a:lnTo>
                  <a:pt x="760" y="150"/>
                </a:lnTo>
                <a:lnTo>
                  <a:pt x="760" y="139"/>
                </a:lnTo>
                <a:lnTo>
                  <a:pt x="759" y="129"/>
                </a:lnTo>
                <a:lnTo>
                  <a:pt x="758" y="118"/>
                </a:lnTo>
                <a:lnTo>
                  <a:pt x="756" y="109"/>
                </a:lnTo>
                <a:lnTo>
                  <a:pt x="753" y="99"/>
                </a:lnTo>
                <a:lnTo>
                  <a:pt x="749" y="89"/>
                </a:lnTo>
                <a:lnTo>
                  <a:pt x="747" y="86"/>
                </a:lnTo>
                <a:lnTo>
                  <a:pt x="745" y="84"/>
                </a:lnTo>
                <a:lnTo>
                  <a:pt x="742" y="82"/>
                </a:lnTo>
                <a:lnTo>
                  <a:pt x="739" y="81"/>
                </a:lnTo>
                <a:lnTo>
                  <a:pt x="736" y="81"/>
                </a:lnTo>
                <a:lnTo>
                  <a:pt x="732" y="82"/>
                </a:lnTo>
                <a:lnTo>
                  <a:pt x="729" y="83"/>
                </a:lnTo>
                <a:lnTo>
                  <a:pt x="727" y="85"/>
                </a:lnTo>
                <a:lnTo>
                  <a:pt x="670" y="153"/>
                </a:lnTo>
                <a:lnTo>
                  <a:pt x="612" y="153"/>
                </a:lnTo>
                <a:lnTo>
                  <a:pt x="612" y="91"/>
                </a:lnTo>
                <a:lnTo>
                  <a:pt x="678" y="33"/>
                </a:lnTo>
                <a:lnTo>
                  <a:pt x="680" y="30"/>
                </a:lnTo>
                <a:lnTo>
                  <a:pt x="681" y="27"/>
                </a:lnTo>
                <a:lnTo>
                  <a:pt x="682" y="25"/>
                </a:lnTo>
                <a:lnTo>
                  <a:pt x="682" y="22"/>
                </a:lnTo>
                <a:lnTo>
                  <a:pt x="681" y="18"/>
                </a:lnTo>
                <a:lnTo>
                  <a:pt x="679" y="15"/>
                </a:lnTo>
                <a:lnTo>
                  <a:pt x="677" y="13"/>
                </a:lnTo>
                <a:lnTo>
                  <a:pt x="674" y="11"/>
                </a:lnTo>
                <a:lnTo>
                  <a:pt x="661" y="7"/>
                </a:lnTo>
                <a:lnTo>
                  <a:pt x="647" y="3"/>
                </a:lnTo>
                <a:lnTo>
                  <a:pt x="633" y="0"/>
                </a:lnTo>
                <a:lnTo>
                  <a:pt x="619" y="0"/>
                </a:lnTo>
                <a:lnTo>
                  <a:pt x="605" y="0"/>
                </a:lnTo>
                <a:lnTo>
                  <a:pt x="591" y="3"/>
                </a:lnTo>
                <a:lnTo>
                  <a:pt x="578" y="6"/>
                </a:lnTo>
                <a:lnTo>
                  <a:pt x="565" y="11"/>
                </a:lnTo>
                <a:lnTo>
                  <a:pt x="552" y="16"/>
                </a:lnTo>
                <a:lnTo>
                  <a:pt x="540" y="24"/>
                </a:lnTo>
                <a:lnTo>
                  <a:pt x="530" y="33"/>
                </a:lnTo>
                <a:lnTo>
                  <a:pt x="519" y="42"/>
                </a:lnTo>
                <a:lnTo>
                  <a:pt x="512" y="50"/>
                </a:lnTo>
                <a:lnTo>
                  <a:pt x="506" y="57"/>
                </a:lnTo>
                <a:lnTo>
                  <a:pt x="499" y="65"/>
                </a:lnTo>
                <a:lnTo>
                  <a:pt x="495" y="73"/>
                </a:lnTo>
                <a:lnTo>
                  <a:pt x="491" y="82"/>
                </a:lnTo>
                <a:lnTo>
                  <a:pt x="487" y="92"/>
                </a:lnTo>
                <a:lnTo>
                  <a:pt x="483" y="101"/>
                </a:lnTo>
                <a:lnTo>
                  <a:pt x="481" y="110"/>
                </a:lnTo>
                <a:lnTo>
                  <a:pt x="479" y="120"/>
                </a:lnTo>
                <a:lnTo>
                  <a:pt x="478" y="129"/>
                </a:lnTo>
                <a:lnTo>
                  <a:pt x="478" y="140"/>
                </a:lnTo>
                <a:lnTo>
                  <a:pt x="478" y="150"/>
                </a:lnTo>
                <a:lnTo>
                  <a:pt x="479" y="159"/>
                </a:lnTo>
                <a:lnTo>
                  <a:pt x="480" y="169"/>
                </a:lnTo>
                <a:lnTo>
                  <a:pt x="482" y="179"/>
                </a:lnTo>
                <a:lnTo>
                  <a:pt x="486" y="188"/>
                </a:lnTo>
                <a:lnTo>
                  <a:pt x="380" y="293"/>
                </a:lnTo>
                <a:lnTo>
                  <a:pt x="275" y="188"/>
                </a:lnTo>
                <a:lnTo>
                  <a:pt x="278" y="179"/>
                </a:lnTo>
                <a:lnTo>
                  <a:pt x="280" y="169"/>
                </a:lnTo>
                <a:lnTo>
                  <a:pt x="282" y="159"/>
                </a:lnTo>
                <a:lnTo>
                  <a:pt x="283" y="150"/>
                </a:lnTo>
                <a:lnTo>
                  <a:pt x="283" y="140"/>
                </a:lnTo>
                <a:lnTo>
                  <a:pt x="283" y="129"/>
                </a:lnTo>
                <a:lnTo>
                  <a:pt x="282" y="120"/>
                </a:lnTo>
                <a:lnTo>
                  <a:pt x="279" y="110"/>
                </a:lnTo>
                <a:lnTo>
                  <a:pt x="277" y="101"/>
                </a:lnTo>
                <a:lnTo>
                  <a:pt x="274" y="92"/>
                </a:lnTo>
                <a:lnTo>
                  <a:pt x="270" y="82"/>
                </a:lnTo>
                <a:lnTo>
                  <a:pt x="265" y="73"/>
                </a:lnTo>
                <a:lnTo>
                  <a:pt x="261" y="65"/>
                </a:lnTo>
                <a:lnTo>
                  <a:pt x="255" y="57"/>
                </a:lnTo>
                <a:lnTo>
                  <a:pt x="248" y="50"/>
                </a:lnTo>
                <a:lnTo>
                  <a:pt x="242" y="42"/>
                </a:lnTo>
                <a:lnTo>
                  <a:pt x="234" y="35"/>
                </a:lnTo>
                <a:lnTo>
                  <a:pt x="226" y="28"/>
                </a:lnTo>
                <a:lnTo>
                  <a:pt x="217" y="22"/>
                </a:lnTo>
                <a:lnTo>
                  <a:pt x="209" y="16"/>
                </a:lnTo>
                <a:lnTo>
                  <a:pt x="199" y="12"/>
                </a:lnTo>
                <a:lnTo>
                  <a:pt x="189" y="9"/>
                </a:lnTo>
                <a:lnTo>
                  <a:pt x="180" y="6"/>
                </a:lnTo>
                <a:lnTo>
                  <a:pt x="170" y="4"/>
                </a:lnTo>
                <a:lnTo>
                  <a:pt x="160" y="1"/>
                </a:lnTo>
                <a:lnTo>
                  <a:pt x="149" y="0"/>
                </a:lnTo>
                <a:lnTo>
                  <a:pt x="140" y="0"/>
                </a:lnTo>
                <a:lnTo>
                  <a:pt x="130" y="1"/>
                </a:lnTo>
                <a:lnTo>
                  <a:pt x="119" y="3"/>
                </a:lnTo>
                <a:lnTo>
                  <a:pt x="110" y="5"/>
                </a:lnTo>
                <a:lnTo>
                  <a:pt x="99" y="8"/>
                </a:lnTo>
                <a:lnTo>
                  <a:pt x="89" y="11"/>
                </a:lnTo>
                <a:lnTo>
                  <a:pt x="86" y="13"/>
                </a:lnTo>
                <a:lnTo>
                  <a:pt x="84" y="15"/>
                </a:lnTo>
                <a:lnTo>
                  <a:pt x="83" y="19"/>
                </a:lnTo>
                <a:lnTo>
                  <a:pt x="82" y="22"/>
                </a:lnTo>
                <a:lnTo>
                  <a:pt x="82" y="25"/>
                </a:lnTo>
                <a:lnTo>
                  <a:pt x="82" y="27"/>
                </a:lnTo>
                <a:lnTo>
                  <a:pt x="84" y="30"/>
                </a:lnTo>
                <a:lnTo>
                  <a:pt x="86" y="33"/>
                </a:lnTo>
                <a:lnTo>
                  <a:pt x="154" y="91"/>
                </a:lnTo>
                <a:lnTo>
                  <a:pt x="154" y="153"/>
                </a:lnTo>
                <a:lnTo>
                  <a:pt x="91" y="153"/>
                </a:lnTo>
                <a:lnTo>
                  <a:pt x="34" y="85"/>
                </a:lnTo>
                <a:lnTo>
                  <a:pt x="31" y="83"/>
                </a:lnTo>
                <a:lnTo>
                  <a:pt x="28" y="82"/>
                </a:lnTo>
                <a:lnTo>
                  <a:pt x="25" y="81"/>
                </a:lnTo>
                <a:lnTo>
                  <a:pt x="22" y="81"/>
                </a:lnTo>
                <a:lnTo>
                  <a:pt x="18" y="82"/>
                </a:lnTo>
                <a:lnTo>
                  <a:pt x="16" y="84"/>
                </a:lnTo>
                <a:lnTo>
                  <a:pt x="13" y="86"/>
                </a:lnTo>
                <a:lnTo>
                  <a:pt x="12" y="89"/>
                </a:lnTo>
                <a:lnTo>
                  <a:pt x="8" y="99"/>
                </a:lnTo>
                <a:lnTo>
                  <a:pt x="6" y="109"/>
                </a:lnTo>
                <a:lnTo>
                  <a:pt x="3" y="120"/>
                </a:lnTo>
                <a:lnTo>
                  <a:pt x="1" y="129"/>
                </a:lnTo>
                <a:lnTo>
                  <a:pt x="1" y="140"/>
                </a:lnTo>
                <a:lnTo>
                  <a:pt x="1" y="150"/>
                </a:lnTo>
                <a:lnTo>
                  <a:pt x="1" y="160"/>
                </a:lnTo>
                <a:lnTo>
                  <a:pt x="3" y="170"/>
                </a:lnTo>
                <a:lnTo>
                  <a:pt x="6" y="181"/>
                </a:lnTo>
                <a:lnTo>
                  <a:pt x="9" y="190"/>
                </a:lnTo>
                <a:lnTo>
                  <a:pt x="13" y="200"/>
                </a:lnTo>
                <a:lnTo>
                  <a:pt x="17" y="209"/>
                </a:lnTo>
                <a:lnTo>
                  <a:pt x="23" y="218"/>
                </a:lnTo>
                <a:lnTo>
                  <a:pt x="28" y="227"/>
                </a:lnTo>
                <a:lnTo>
                  <a:pt x="35" y="236"/>
                </a:lnTo>
                <a:lnTo>
                  <a:pt x="42" y="243"/>
                </a:lnTo>
                <a:lnTo>
                  <a:pt x="50" y="249"/>
                </a:lnTo>
                <a:lnTo>
                  <a:pt x="57" y="256"/>
                </a:lnTo>
                <a:lnTo>
                  <a:pt x="66" y="261"/>
                </a:lnTo>
                <a:lnTo>
                  <a:pt x="74" y="267"/>
                </a:lnTo>
                <a:lnTo>
                  <a:pt x="83" y="271"/>
                </a:lnTo>
                <a:lnTo>
                  <a:pt x="91" y="275"/>
                </a:lnTo>
                <a:lnTo>
                  <a:pt x="101" y="278"/>
                </a:lnTo>
                <a:lnTo>
                  <a:pt x="111" y="281"/>
                </a:lnTo>
                <a:lnTo>
                  <a:pt x="120" y="282"/>
                </a:lnTo>
                <a:lnTo>
                  <a:pt x="130" y="283"/>
                </a:lnTo>
                <a:lnTo>
                  <a:pt x="140" y="284"/>
                </a:lnTo>
                <a:lnTo>
                  <a:pt x="149" y="284"/>
                </a:lnTo>
                <a:lnTo>
                  <a:pt x="159" y="283"/>
                </a:lnTo>
                <a:lnTo>
                  <a:pt x="170" y="281"/>
                </a:lnTo>
                <a:lnTo>
                  <a:pt x="180" y="278"/>
                </a:lnTo>
                <a:lnTo>
                  <a:pt x="189" y="275"/>
                </a:lnTo>
                <a:lnTo>
                  <a:pt x="294" y="380"/>
                </a:lnTo>
                <a:lnTo>
                  <a:pt x="189" y="485"/>
                </a:lnTo>
                <a:lnTo>
                  <a:pt x="177" y="481"/>
                </a:lnTo>
                <a:lnTo>
                  <a:pt x="166" y="479"/>
                </a:lnTo>
                <a:lnTo>
                  <a:pt x="154" y="478"/>
                </a:lnTo>
                <a:lnTo>
                  <a:pt x="142" y="477"/>
                </a:lnTo>
                <a:lnTo>
                  <a:pt x="128" y="478"/>
                </a:lnTo>
                <a:lnTo>
                  <a:pt x="114" y="480"/>
                </a:lnTo>
                <a:lnTo>
                  <a:pt x="101" y="484"/>
                </a:lnTo>
                <a:lnTo>
                  <a:pt x="88" y="488"/>
                </a:lnTo>
                <a:lnTo>
                  <a:pt x="75" y="494"/>
                </a:lnTo>
                <a:lnTo>
                  <a:pt x="64" y="501"/>
                </a:lnTo>
                <a:lnTo>
                  <a:pt x="53" y="509"/>
                </a:lnTo>
                <a:lnTo>
                  <a:pt x="42" y="518"/>
                </a:lnTo>
                <a:lnTo>
                  <a:pt x="35" y="526"/>
                </a:lnTo>
                <a:lnTo>
                  <a:pt x="28" y="535"/>
                </a:lnTo>
                <a:lnTo>
                  <a:pt x="22" y="544"/>
                </a:lnTo>
                <a:lnTo>
                  <a:pt x="17" y="552"/>
                </a:lnTo>
                <a:lnTo>
                  <a:pt x="12" y="562"/>
                </a:lnTo>
                <a:lnTo>
                  <a:pt x="9" y="572"/>
                </a:lnTo>
                <a:lnTo>
                  <a:pt x="6" y="581"/>
                </a:lnTo>
                <a:lnTo>
                  <a:pt x="3" y="592"/>
                </a:lnTo>
                <a:lnTo>
                  <a:pt x="1" y="602"/>
                </a:lnTo>
                <a:lnTo>
                  <a:pt x="1" y="612"/>
                </a:lnTo>
                <a:lnTo>
                  <a:pt x="0" y="622"/>
                </a:lnTo>
                <a:lnTo>
                  <a:pt x="1" y="633"/>
                </a:lnTo>
                <a:lnTo>
                  <a:pt x="2" y="642"/>
                </a:lnTo>
                <a:lnTo>
                  <a:pt x="6" y="653"/>
                </a:lnTo>
                <a:lnTo>
                  <a:pt x="8" y="663"/>
                </a:lnTo>
                <a:lnTo>
                  <a:pt x="12" y="674"/>
                </a:lnTo>
                <a:lnTo>
                  <a:pt x="13" y="676"/>
                </a:lnTo>
                <a:lnTo>
                  <a:pt x="16" y="678"/>
                </a:lnTo>
                <a:lnTo>
                  <a:pt x="18" y="680"/>
                </a:lnTo>
                <a:lnTo>
                  <a:pt x="22" y="681"/>
                </a:lnTo>
                <a:lnTo>
                  <a:pt x="25" y="681"/>
                </a:lnTo>
                <a:lnTo>
                  <a:pt x="28" y="681"/>
                </a:lnTo>
                <a:lnTo>
                  <a:pt x="30" y="679"/>
                </a:lnTo>
                <a:lnTo>
                  <a:pt x="34" y="677"/>
                </a:lnTo>
                <a:lnTo>
                  <a:pt x="90" y="611"/>
                </a:lnTo>
                <a:lnTo>
                  <a:pt x="154" y="611"/>
                </a:lnTo>
                <a:lnTo>
                  <a:pt x="154" y="669"/>
                </a:lnTo>
                <a:lnTo>
                  <a:pt x="86" y="727"/>
                </a:lnTo>
                <a:lnTo>
                  <a:pt x="84" y="729"/>
                </a:lnTo>
                <a:lnTo>
                  <a:pt x="82" y="733"/>
                </a:lnTo>
                <a:lnTo>
                  <a:pt x="82" y="735"/>
                </a:lnTo>
                <a:lnTo>
                  <a:pt x="82" y="738"/>
                </a:lnTo>
                <a:lnTo>
                  <a:pt x="83" y="742"/>
                </a:lnTo>
                <a:lnTo>
                  <a:pt x="84" y="744"/>
                </a:lnTo>
                <a:lnTo>
                  <a:pt x="86" y="747"/>
                </a:lnTo>
                <a:lnTo>
                  <a:pt x="89" y="749"/>
                </a:lnTo>
                <a:lnTo>
                  <a:pt x="102" y="753"/>
                </a:lnTo>
                <a:lnTo>
                  <a:pt x="116" y="757"/>
                </a:lnTo>
                <a:lnTo>
                  <a:pt x="130" y="759"/>
                </a:lnTo>
                <a:lnTo>
                  <a:pt x="144" y="759"/>
                </a:lnTo>
                <a:lnTo>
                  <a:pt x="144" y="759"/>
                </a:lnTo>
                <a:lnTo>
                  <a:pt x="158" y="759"/>
                </a:lnTo>
                <a:lnTo>
                  <a:pt x="171" y="757"/>
                </a:lnTo>
                <a:lnTo>
                  <a:pt x="185" y="754"/>
                </a:lnTo>
                <a:lnTo>
                  <a:pt x="198" y="749"/>
                </a:lnTo>
                <a:lnTo>
                  <a:pt x="210" y="743"/>
                </a:lnTo>
                <a:lnTo>
                  <a:pt x="221" y="736"/>
                </a:lnTo>
                <a:lnTo>
                  <a:pt x="232" y="727"/>
                </a:lnTo>
                <a:lnTo>
                  <a:pt x="243" y="718"/>
                </a:lnTo>
                <a:lnTo>
                  <a:pt x="249" y="710"/>
                </a:lnTo>
                <a:lnTo>
                  <a:pt x="256" y="703"/>
                </a:lnTo>
                <a:lnTo>
                  <a:pt x="261" y="695"/>
                </a:lnTo>
                <a:lnTo>
                  <a:pt x="266" y="686"/>
                </a:lnTo>
                <a:lnTo>
                  <a:pt x="271" y="678"/>
                </a:lnTo>
                <a:lnTo>
                  <a:pt x="275" y="668"/>
                </a:lnTo>
                <a:lnTo>
                  <a:pt x="278" y="660"/>
                </a:lnTo>
                <a:lnTo>
                  <a:pt x="280" y="650"/>
                </a:lnTo>
                <a:lnTo>
                  <a:pt x="282" y="640"/>
                </a:lnTo>
                <a:lnTo>
                  <a:pt x="283" y="631"/>
                </a:lnTo>
                <a:lnTo>
                  <a:pt x="284" y="621"/>
                </a:lnTo>
                <a:lnTo>
                  <a:pt x="283" y="611"/>
                </a:lnTo>
                <a:lnTo>
                  <a:pt x="283" y="602"/>
                </a:lnTo>
                <a:lnTo>
                  <a:pt x="280" y="591"/>
                </a:lnTo>
                <a:lnTo>
                  <a:pt x="278" y="581"/>
                </a:lnTo>
                <a:lnTo>
                  <a:pt x="275" y="572"/>
                </a:lnTo>
                <a:lnTo>
                  <a:pt x="380" y="466"/>
                </a:lnTo>
                <a:lnTo>
                  <a:pt x="486" y="572"/>
                </a:lnTo>
                <a:lnTo>
                  <a:pt x="482" y="581"/>
                </a:lnTo>
                <a:lnTo>
                  <a:pt x="480" y="591"/>
                </a:lnTo>
                <a:lnTo>
                  <a:pt x="479" y="601"/>
                </a:lnTo>
                <a:lnTo>
                  <a:pt x="478" y="610"/>
                </a:lnTo>
                <a:lnTo>
                  <a:pt x="478" y="620"/>
                </a:lnTo>
                <a:lnTo>
                  <a:pt x="478" y="631"/>
                </a:lnTo>
                <a:lnTo>
                  <a:pt x="479" y="640"/>
                </a:lnTo>
                <a:lnTo>
                  <a:pt x="481" y="650"/>
                </a:lnTo>
                <a:lnTo>
                  <a:pt x="483" y="659"/>
                </a:lnTo>
                <a:lnTo>
                  <a:pt x="487" y="668"/>
                </a:lnTo>
                <a:lnTo>
                  <a:pt x="491" y="678"/>
                </a:lnTo>
                <a:lnTo>
                  <a:pt x="495" y="686"/>
                </a:lnTo>
                <a:lnTo>
                  <a:pt x="501" y="695"/>
                </a:lnTo>
                <a:lnTo>
                  <a:pt x="506" y="703"/>
                </a:lnTo>
                <a:lnTo>
                  <a:pt x="512" y="710"/>
                </a:lnTo>
                <a:lnTo>
                  <a:pt x="519" y="718"/>
                </a:lnTo>
                <a:lnTo>
                  <a:pt x="530" y="727"/>
                </a:lnTo>
                <a:lnTo>
                  <a:pt x="541" y="736"/>
                </a:lnTo>
                <a:lnTo>
                  <a:pt x="553" y="743"/>
                </a:lnTo>
                <a:lnTo>
                  <a:pt x="565" y="749"/>
                </a:lnTo>
                <a:lnTo>
                  <a:pt x="578" y="754"/>
                </a:lnTo>
                <a:lnTo>
                  <a:pt x="592" y="757"/>
                </a:lnTo>
                <a:lnTo>
                  <a:pt x="605" y="759"/>
                </a:lnTo>
                <a:lnTo>
                  <a:pt x="619" y="759"/>
                </a:lnTo>
                <a:lnTo>
                  <a:pt x="633" y="759"/>
                </a:lnTo>
                <a:lnTo>
                  <a:pt x="647" y="757"/>
                </a:lnTo>
                <a:lnTo>
                  <a:pt x="661" y="753"/>
                </a:lnTo>
                <a:lnTo>
                  <a:pt x="674" y="749"/>
                </a:lnTo>
                <a:lnTo>
                  <a:pt x="677" y="747"/>
                </a:lnTo>
                <a:lnTo>
                  <a:pt x="679" y="744"/>
                </a:lnTo>
                <a:lnTo>
                  <a:pt x="681" y="742"/>
                </a:lnTo>
                <a:lnTo>
                  <a:pt x="682" y="738"/>
                </a:lnTo>
                <a:lnTo>
                  <a:pt x="682" y="735"/>
                </a:lnTo>
                <a:lnTo>
                  <a:pt x="681" y="733"/>
                </a:lnTo>
                <a:lnTo>
                  <a:pt x="680" y="729"/>
                </a:lnTo>
                <a:lnTo>
                  <a:pt x="678" y="727"/>
                </a:lnTo>
                <a:lnTo>
                  <a:pt x="612" y="669"/>
                </a:lnTo>
                <a:lnTo>
                  <a:pt x="612" y="611"/>
                </a:lnTo>
                <a:lnTo>
                  <a:pt x="670" y="611"/>
                </a:lnTo>
                <a:lnTo>
                  <a:pt x="727" y="677"/>
                </a:lnTo>
                <a:lnTo>
                  <a:pt x="730" y="679"/>
                </a:lnTo>
                <a:lnTo>
                  <a:pt x="732" y="681"/>
                </a:lnTo>
                <a:lnTo>
                  <a:pt x="736" y="681"/>
                </a:lnTo>
                <a:lnTo>
                  <a:pt x="739" y="681"/>
                </a:lnTo>
                <a:lnTo>
                  <a:pt x="742" y="680"/>
                </a:lnTo>
                <a:lnTo>
                  <a:pt x="745" y="678"/>
                </a:lnTo>
                <a:lnTo>
                  <a:pt x="747" y="676"/>
                </a:lnTo>
                <a:lnTo>
                  <a:pt x="749" y="674"/>
                </a:lnTo>
                <a:lnTo>
                  <a:pt x="753" y="663"/>
                </a:lnTo>
                <a:lnTo>
                  <a:pt x="756" y="653"/>
                </a:lnTo>
                <a:lnTo>
                  <a:pt x="758" y="642"/>
                </a:lnTo>
                <a:lnTo>
                  <a:pt x="759" y="633"/>
                </a:lnTo>
                <a:lnTo>
                  <a:pt x="760" y="622"/>
                </a:lnTo>
                <a:lnTo>
                  <a:pt x="760" y="612"/>
                </a:lnTo>
                <a:lnTo>
                  <a:pt x="759" y="602"/>
                </a:lnTo>
                <a:lnTo>
                  <a:pt x="757" y="592"/>
                </a:lnTo>
                <a:lnTo>
                  <a:pt x="755" y="581"/>
                </a:lnTo>
                <a:lnTo>
                  <a:pt x="752" y="572"/>
                </a:lnTo>
                <a:lnTo>
                  <a:pt x="749" y="562"/>
                </a:lnTo>
                <a:lnTo>
                  <a:pt x="744" y="552"/>
                </a:lnTo>
                <a:lnTo>
                  <a:pt x="739" y="544"/>
                </a:lnTo>
                <a:lnTo>
                  <a:pt x="732" y="535"/>
                </a:lnTo>
                <a:lnTo>
                  <a:pt x="726" y="526"/>
                </a:lnTo>
                <a:lnTo>
                  <a:pt x="719" y="51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" name="CustomShape 45"/>
          <p:cNvSpPr/>
          <p:nvPr/>
        </p:nvSpPr>
        <p:spPr>
          <a:xfrm rot="21600">
            <a:off x="5104080" y="2480760"/>
            <a:ext cx="1993680" cy="63828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6" name="CustomShape 46"/>
          <p:cNvSpPr/>
          <p:nvPr/>
        </p:nvSpPr>
        <p:spPr>
          <a:xfrm>
            <a:off x="6555240" y="2565360"/>
            <a:ext cx="469440" cy="469440"/>
          </a:xfrm>
          <a:prstGeom prst="ellipse">
            <a:avLst/>
          </a:prstGeom>
          <a:solidFill>
            <a:srgbClr val="3639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CustomShape 47"/>
          <p:cNvSpPr/>
          <p:nvPr/>
        </p:nvSpPr>
        <p:spPr>
          <a:xfrm rot="18600">
            <a:off x="5104080" y="3730320"/>
            <a:ext cx="1993680" cy="63828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CustomShape 48"/>
          <p:cNvSpPr/>
          <p:nvPr/>
        </p:nvSpPr>
        <p:spPr>
          <a:xfrm>
            <a:off x="5842800" y="3897720"/>
            <a:ext cx="938520" cy="30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Attach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39" name="CustomShape 49"/>
          <p:cNvSpPr/>
          <p:nvPr/>
        </p:nvSpPr>
        <p:spPr>
          <a:xfrm>
            <a:off x="5172480" y="3816360"/>
            <a:ext cx="468000" cy="4680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50"/>
          <p:cNvSpPr/>
          <p:nvPr/>
        </p:nvSpPr>
        <p:spPr>
          <a:xfrm rot="22800">
            <a:off x="5104080" y="1185120"/>
            <a:ext cx="1993680" cy="63828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CustomShape 51"/>
          <p:cNvSpPr/>
          <p:nvPr/>
        </p:nvSpPr>
        <p:spPr>
          <a:xfrm>
            <a:off x="5646240" y="1364040"/>
            <a:ext cx="1453680" cy="30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Components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42" name="CustomShape 52"/>
          <p:cNvSpPr/>
          <p:nvPr/>
        </p:nvSpPr>
        <p:spPr>
          <a:xfrm>
            <a:off x="5177880" y="1283040"/>
            <a:ext cx="467280" cy="46728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3" name="CustomShape 53"/>
          <p:cNvSpPr/>
          <p:nvPr/>
        </p:nvSpPr>
        <p:spPr>
          <a:xfrm rot="18000">
            <a:off x="5104080" y="5026680"/>
            <a:ext cx="1993680" cy="63828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CustomShape 54"/>
          <p:cNvSpPr/>
          <p:nvPr/>
        </p:nvSpPr>
        <p:spPr>
          <a:xfrm>
            <a:off x="5557680" y="5193000"/>
            <a:ext cx="933480" cy="30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Working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45" name="CustomShape 55"/>
          <p:cNvSpPr/>
          <p:nvPr/>
        </p:nvSpPr>
        <p:spPr>
          <a:xfrm>
            <a:off x="6555960" y="5112720"/>
            <a:ext cx="466560" cy="466560"/>
          </a:xfrm>
          <a:prstGeom prst="ellipse">
            <a:avLst/>
          </a:prstGeom>
          <a:solidFill>
            <a:srgbClr val="3639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CustomShape 56"/>
          <p:cNvSpPr/>
          <p:nvPr/>
        </p:nvSpPr>
        <p:spPr>
          <a:xfrm>
            <a:off x="6682680" y="5248440"/>
            <a:ext cx="212400" cy="194760"/>
          </a:xfrm>
          <a:custGeom>
            <a:avLst/>
            <a:gdLst/>
            <a:ahLst/>
            <a:cxnLst/>
            <a:rect l="l" t="t" r="r" b="b"/>
            <a:pathLst>
              <a:path w="902" h="827">
                <a:moveTo>
                  <a:pt x="140" y="617"/>
                </a:moveTo>
                <a:lnTo>
                  <a:pt x="36" y="285"/>
                </a:lnTo>
                <a:lnTo>
                  <a:pt x="684" y="285"/>
                </a:lnTo>
                <a:lnTo>
                  <a:pt x="604" y="617"/>
                </a:lnTo>
                <a:lnTo>
                  <a:pt x="140" y="617"/>
                </a:lnTo>
                <a:close/>
                <a:moveTo>
                  <a:pt x="35" y="68"/>
                </a:moveTo>
                <a:lnTo>
                  <a:pt x="102" y="36"/>
                </a:lnTo>
                <a:lnTo>
                  <a:pt x="202" y="255"/>
                </a:lnTo>
                <a:lnTo>
                  <a:pt x="115" y="255"/>
                </a:lnTo>
                <a:lnTo>
                  <a:pt x="35" y="68"/>
                </a:lnTo>
                <a:close/>
                <a:moveTo>
                  <a:pt x="361" y="165"/>
                </a:moveTo>
                <a:lnTo>
                  <a:pt x="493" y="165"/>
                </a:lnTo>
                <a:lnTo>
                  <a:pt x="400" y="255"/>
                </a:lnTo>
                <a:lnTo>
                  <a:pt x="361" y="255"/>
                </a:lnTo>
                <a:lnTo>
                  <a:pt x="361" y="165"/>
                </a:lnTo>
                <a:close/>
                <a:moveTo>
                  <a:pt x="563" y="140"/>
                </a:moveTo>
                <a:lnTo>
                  <a:pt x="660" y="255"/>
                </a:lnTo>
                <a:lnTo>
                  <a:pt x="443" y="255"/>
                </a:lnTo>
                <a:lnTo>
                  <a:pt x="541" y="161"/>
                </a:lnTo>
                <a:lnTo>
                  <a:pt x="541" y="161"/>
                </a:lnTo>
                <a:lnTo>
                  <a:pt x="541" y="161"/>
                </a:lnTo>
                <a:lnTo>
                  <a:pt x="563" y="140"/>
                </a:lnTo>
                <a:close/>
                <a:moveTo>
                  <a:pt x="587" y="797"/>
                </a:moveTo>
                <a:lnTo>
                  <a:pt x="577" y="796"/>
                </a:lnTo>
                <a:lnTo>
                  <a:pt x="569" y="794"/>
                </a:lnTo>
                <a:lnTo>
                  <a:pt x="561" y="790"/>
                </a:lnTo>
                <a:lnTo>
                  <a:pt x="555" y="784"/>
                </a:lnTo>
                <a:lnTo>
                  <a:pt x="549" y="777"/>
                </a:lnTo>
                <a:lnTo>
                  <a:pt x="545" y="769"/>
                </a:lnTo>
                <a:lnTo>
                  <a:pt x="542" y="761"/>
                </a:lnTo>
                <a:lnTo>
                  <a:pt x="542" y="752"/>
                </a:lnTo>
                <a:lnTo>
                  <a:pt x="542" y="742"/>
                </a:lnTo>
                <a:lnTo>
                  <a:pt x="545" y="735"/>
                </a:lnTo>
                <a:lnTo>
                  <a:pt x="549" y="726"/>
                </a:lnTo>
                <a:lnTo>
                  <a:pt x="555" y="720"/>
                </a:lnTo>
                <a:lnTo>
                  <a:pt x="561" y="714"/>
                </a:lnTo>
                <a:lnTo>
                  <a:pt x="569" y="710"/>
                </a:lnTo>
                <a:lnTo>
                  <a:pt x="577" y="708"/>
                </a:lnTo>
                <a:lnTo>
                  <a:pt x="587" y="707"/>
                </a:lnTo>
                <a:lnTo>
                  <a:pt x="595" y="708"/>
                </a:lnTo>
                <a:lnTo>
                  <a:pt x="604" y="710"/>
                </a:lnTo>
                <a:lnTo>
                  <a:pt x="611" y="714"/>
                </a:lnTo>
                <a:lnTo>
                  <a:pt x="618" y="720"/>
                </a:lnTo>
                <a:lnTo>
                  <a:pt x="623" y="726"/>
                </a:lnTo>
                <a:lnTo>
                  <a:pt x="628" y="735"/>
                </a:lnTo>
                <a:lnTo>
                  <a:pt x="631" y="742"/>
                </a:lnTo>
                <a:lnTo>
                  <a:pt x="632" y="752"/>
                </a:lnTo>
                <a:lnTo>
                  <a:pt x="631" y="761"/>
                </a:lnTo>
                <a:lnTo>
                  <a:pt x="628" y="769"/>
                </a:lnTo>
                <a:lnTo>
                  <a:pt x="623" y="777"/>
                </a:lnTo>
                <a:lnTo>
                  <a:pt x="618" y="784"/>
                </a:lnTo>
                <a:lnTo>
                  <a:pt x="611" y="790"/>
                </a:lnTo>
                <a:lnTo>
                  <a:pt x="604" y="794"/>
                </a:lnTo>
                <a:lnTo>
                  <a:pt x="595" y="796"/>
                </a:lnTo>
                <a:lnTo>
                  <a:pt x="587" y="797"/>
                </a:lnTo>
                <a:close/>
                <a:moveTo>
                  <a:pt x="225" y="752"/>
                </a:moveTo>
                <a:lnTo>
                  <a:pt x="224" y="761"/>
                </a:lnTo>
                <a:lnTo>
                  <a:pt x="222" y="769"/>
                </a:lnTo>
                <a:lnTo>
                  <a:pt x="218" y="777"/>
                </a:lnTo>
                <a:lnTo>
                  <a:pt x="213" y="784"/>
                </a:lnTo>
                <a:lnTo>
                  <a:pt x="206" y="790"/>
                </a:lnTo>
                <a:lnTo>
                  <a:pt x="198" y="794"/>
                </a:lnTo>
                <a:lnTo>
                  <a:pt x="190" y="796"/>
                </a:lnTo>
                <a:lnTo>
                  <a:pt x="180" y="797"/>
                </a:lnTo>
                <a:lnTo>
                  <a:pt x="172" y="796"/>
                </a:lnTo>
                <a:lnTo>
                  <a:pt x="163" y="794"/>
                </a:lnTo>
                <a:lnTo>
                  <a:pt x="156" y="790"/>
                </a:lnTo>
                <a:lnTo>
                  <a:pt x="148" y="784"/>
                </a:lnTo>
                <a:lnTo>
                  <a:pt x="143" y="777"/>
                </a:lnTo>
                <a:lnTo>
                  <a:pt x="139" y="769"/>
                </a:lnTo>
                <a:lnTo>
                  <a:pt x="136" y="761"/>
                </a:lnTo>
                <a:lnTo>
                  <a:pt x="135" y="752"/>
                </a:lnTo>
                <a:lnTo>
                  <a:pt x="136" y="742"/>
                </a:lnTo>
                <a:lnTo>
                  <a:pt x="139" y="735"/>
                </a:lnTo>
                <a:lnTo>
                  <a:pt x="143" y="726"/>
                </a:lnTo>
                <a:lnTo>
                  <a:pt x="148" y="720"/>
                </a:lnTo>
                <a:lnTo>
                  <a:pt x="156" y="714"/>
                </a:lnTo>
                <a:lnTo>
                  <a:pt x="163" y="710"/>
                </a:lnTo>
                <a:lnTo>
                  <a:pt x="172" y="708"/>
                </a:lnTo>
                <a:lnTo>
                  <a:pt x="180" y="707"/>
                </a:lnTo>
                <a:lnTo>
                  <a:pt x="190" y="708"/>
                </a:lnTo>
                <a:lnTo>
                  <a:pt x="198" y="710"/>
                </a:lnTo>
                <a:lnTo>
                  <a:pt x="206" y="714"/>
                </a:lnTo>
                <a:lnTo>
                  <a:pt x="213" y="720"/>
                </a:lnTo>
                <a:lnTo>
                  <a:pt x="218" y="726"/>
                </a:lnTo>
                <a:lnTo>
                  <a:pt x="222" y="735"/>
                </a:lnTo>
                <a:lnTo>
                  <a:pt x="224" y="742"/>
                </a:lnTo>
                <a:lnTo>
                  <a:pt x="225" y="752"/>
                </a:lnTo>
                <a:close/>
                <a:moveTo>
                  <a:pt x="887" y="45"/>
                </a:moveTo>
                <a:lnTo>
                  <a:pt x="754" y="45"/>
                </a:lnTo>
                <a:lnTo>
                  <a:pt x="750" y="46"/>
                </a:lnTo>
                <a:lnTo>
                  <a:pt x="745" y="49"/>
                </a:lnTo>
                <a:lnTo>
                  <a:pt x="741" y="52"/>
                </a:lnTo>
                <a:lnTo>
                  <a:pt x="740" y="57"/>
                </a:lnTo>
                <a:lnTo>
                  <a:pt x="693" y="249"/>
                </a:lnTo>
                <a:lnTo>
                  <a:pt x="576" y="107"/>
                </a:lnTo>
                <a:lnTo>
                  <a:pt x="574" y="105"/>
                </a:lnTo>
                <a:lnTo>
                  <a:pt x="572" y="104"/>
                </a:lnTo>
                <a:lnTo>
                  <a:pt x="569" y="103"/>
                </a:lnTo>
                <a:lnTo>
                  <a:pt x="565" y="102"/>
                </a:lnTo>
                <a:lnTo>
                  <a:pt x="562" y="102"/>
                </a:lnTo>
                <a:lnTo>
                  <a:pt x="560" y="103"/>
                </a:lnTo>
                <a:lnTo>
                  <a:pt x="557" y="104"/>
                </a:lnTo>
                <a:lnTo>
                  <a:pt x="555" y="106"/>
                </a:lnTo>
                <a:lnTo>
                  <a:pt x="525" y="135"/>
                </a:lnTo>
                <a:lnTo>
                  <a:pt x="346" y="135"/>
                </a:lnTo>
                <a:lnTo>
                  <a:pt x="342" y="135"/>
                </a:lnTo>
                <a:lnTo>
                  <a:pt x="340" y="136"/>
                </a:lnTo>
                <a:lnTo>
                  <a:pt x="337" y="139"/>
                </a:lnTo>
                <a:lnTo>
                  <a:pt x="335" y="140"/>
                </a:lnTo>
                <a:lnTo>
                  <a:pt x="334" y="142"/>
                </a:lnTo>
                <a:lnTo>
                  <a:pt x="332" y="145"/>
                </a:lnTo>
                <a:lnTo>
                  <a:pt x="332" y="147"/>
                </a:lnTo>
                <a:lnTo>
                  <a:pt x="331" y="150"/>
                </a:lnTo>
                <a:lnTo>
                  <a:pt x="331" y="255"/>
                </a:lnTo>
                <a:lnTo>
                  <a:pt x="235" y="255"/>
                </a:lnTo>
                <a:lnTo>
                  <a:pt x="124" y="9"/>
                </a:lnTo>
                <a:lnTo>
                  <a:pt x="123" y="7"/>
                </a:lnTo>
                <a:lnTo>
                  <a:pt x="120" y="5"/>
                </a:lnTo>
                <a:lnTo>
                  <a:pt x="118" y="2"/>
                </a:lnTo>
                <a:lnTo>
                  <a:pt x="115" y="1"/>
                </a:lnTo>
                <a:lnTo>
                  <a:pt x="112" y="0"/>
                </a:lnTo>
                <a:lnTo>
                  <a:pt x="110" y="0"/>
                </a:lnTo>
                <a:lnTo>
                  <a:pt x="106" y="0"/>
                </a:lnTo>
                <a:lnTo>
                  <a:pt x="103" y="1"/>
                </a:lnTo>
                <a:lnTo>
                  <a:pt x="9" y="46"/>
                </a:lnTo>
                <a:lnTo>
                  <a:pt x="6" y="49"/>
                </a:lnTo>
                <a:lnTo>
                  <a:pt x="4" y="51"/>
                </a:lnTo>
                <a:lnTo>
                  <a:pt x="2" y="53"/>
                </a:lnTo>
                <a:lnTo>
                  <a:pt x="1" y="55"/>
                </a:lnTo>
                <a:lnTo>
                  <a:pt x="0" y="58"/>
                </a:lnTo>
                <a:lnTo>
                  <a:pt x="0" y="60"/>
                </a:lnTo>
                <a:lnTo>
                  <a:pt x="0" y="64"/>
                </a:lnTo>
                <a:lnTo>
                  <a:pt x="1" y="67"/>
                </a:lnTo>
                <a:lnTo>
                  <a:pt x="83" y="255"/>
                </a:lnTo>
                <a:lnTo>
                  <a:pt x="15" y="255"/>
                </a:lnTo>
                <a:lnTo>
                  <a:pt x="12" y="257"/>
                </a:lnTo>
                <a:lnTo>
                  <a:pt x="8" y="258"/>
                </a:lnTo>
                <a:lnTo>
                  <a:pt x="6" y="260"/>
                </a:lnTo>
                <a:lnTo>
                  <a:pt x="2" y="262"/>
                </a:lnTo>
                <a:lnTo>
                  <a:pt x="1" y="265"/>
                </a:lnTo>
                <a:lnTo>
                  <a:pt x="0" y="268"/>
                </a:lnTo>
                <a:lnTo>
                  <a:pt x="0" y="272"/>
                </a:lnTo>
                <a:lnTo>
                  <a:pt x="1" y="276"/>
                </a:lnTo>
                <a:lnTo>
                  <a:pt x="115" y="636"/>
                </a:lnTo>
                <a:lnTo>
                  <a:pt x="117" y="640"/>
                </a:lnTo>
                <a:lnTo>
                  <a:pt x="120" y="644"/>
                </a:lnTo>
                <a:lnTo>
                  <a:pt x="124" y="646"/>
                </a:lnTo>
                <a:lnTo>
                  <a:pt x="129" y="647"/>
                </a:lnTo>
                <a:lnTo>
                  <a:pt x="596" y="647"/>
                </a:lnTo>
                <a:lnTo>
                  <a:pt x="590" y="677"/>
                </a:lnTo>
                <a:lnTo>
                  <a:pt x="180" y="677"/>
                </a:lnTo>
                <a:lnTo>
                  <a:pt x="173" y="677"/>
                </a:lnTo>
                <a:lnTo>
                  <a:pt x="165" y="678"/>
                </a:lnTo>
                <a:lnTo>
                  <a:pt x="158" y="680"/>
                </a:lnTo>
                <a:lnTo>
                  <a:pt x="151" y="682"/>
                </a:lnTo>
                <a:lnTo>
                  <a:pt x="145" y="685"/>
                </a:lnTo>
                <a:lnTo>
                  <a:pt x="139" y="690"/>
                </a:lnTo>
                <a:lnTo>
                  <a:pt x="132" y="694"/>
                </a:lnTo>
                <a:lnTo>
                  <a:pt x="128" y="698"/>
                </a:lnTo>
                <a:lnTo>
                  <a:pt x="123" y="704"/>
                </a:lnTo>
                <a:lnTo>
                  <a:pt x="118" y="710"/>
                </a:lnTo>
                <a:lnTo>
                  <a:pt x="114" y="717"/>
                </a:lnTo>
                <a:lnTo>
                  <a:pt x="111" y="723"/>
                </a:lnTo>
                <a:lnTo>
                  <a:pt x="109" y="729"/>
                </a:lnTo>
                <a:lnTo>
                  <a:pt x="106" y="737"/>
                </a:lnTo>
                <a:lnTo>
                  <a:pt x="105" y="744"/>
                </a:lnTo>
                <a:lnTo>
                  <a:pt x="105" y="752"/>
                </a:lnTo>
                <a:lnTo>
                  <a:pt x="105" y="759"/>
                </a:lnTo>
                <a:lnTo>
                  <a:pt x="106" y="767"/>
                </a:lnTo>
                <a:lnTo>
                  <a:pt x="109" y="774"/>
                </a:lnTo>
                <a:lnTo>
                  <a:pt x="111" y="781"/>
                </a:lnTo>
                <a:lnTo>
                  <a:pt x="114" y="787"/>
                </a:lnTo>
                <a:lnTo>
                  <a:pt x="118" y="794"/>
                </a:lnTo>
                <a:lnTo>
                  <a:pt x="123" y="799"/>
                </a:lnTo>
                <a:lnTo>
                  <a:pt x="128" y="805"/>
                </a:lnTo>
                <a:lnTo>
                  <a:pt x="132" y="810"/>
                </a:lnTo>
                <a:lnTo>
                  <a:pt x="139" y="814"/>
                </a:lnTo>
                <a:lnTo>
                  <a:pt x="145" y="818"/>
                </a:lnTo>
                <a:lnTo>
                  <a:pt x="151" y="822"/>
                </a:lnTo>
                <a:lnTo>
                  <a:pt x="158" y="824"/>
                </a:lnTo>
                <a:lnTo>
                  <a:pt x="165" y="826"/>
                </a:lnTo>
                <a:lnTo>
                  <a:pt x="173" y="827"/>
                </a:lnTo>
                <a:lnTo>
                  <a:pt x="180" y="827"/>
                </a:lnTo>
                <a:lnTo>
                  <a:pt x="188" y="827"/>
                </a:lnTo>
                <a:lnTo>
                  <a:pt x="195" y="826"/>
                </a:lnTo>
                <a:lnTo>
                  <a:pt x="203" y="824"/>
                </a:lnTo>
                <a:lnTo>
                  <a:pt x="209" y="822"/>
                </a:lnTo>
                <a:lnTo>
                  <a:pt x="216" y="818"/>
                </a:lnTo>
                <a:lnTo>
                  <a:pt x="222" y="814"/>
                </a:lnTo>
                <a:lnTo>
                  <a:pt x="229" y="810"/>
                </a:lnTo>
                <a:lnTo>
                  <a:pt x="234" y="805"/>
                </a:lnTo>
                <a:lnTo>
                  <a:pt x="238" y="799"/>
                </a:lnTo>
                <a:lnTo>
                  <a:pt x="243" y="794"/>
                </a:lnTo>
                <a:lnTo>
                  <a:pt x="247" y="787"/>
                </a:lnTo>
                <a:lnTo>
                  <a:pt x="250" y="781"/>
                </a:lnTo>
                <a:lnTo>
                  <a:pt x="252" y="774"/>
                </a:lnTo>
                <a:lnTo>
                  <a:pt x="254" y="767"/>
                </a:lnTo>
                <a:lnTo>
                  <a:pt x="255" y="759"/>
                </a:lnTo>
                <a:lnTo>
                  <a:pt x="255" y="752"/>
                </a:lnTo>
                <a:lnTo>
                  <a:pt x="254" y="739"/>
                </a:lnTo>
                <a:lnTo>
                  <a:pt x="251" y="727"/>
                </a:lnTo>
                <a:lnTo>
                  <a:pt x="247" y="717"/>
                </a:lnTo>
                <a:lnTo>
                  <a:pt x="240" y="707"/>
                </a:lnTo>
                <a:lnTo>
                  <a:pt x="527" y="707"/>
                </a:lnTo>
                <a:lnTo>
                  <a:pt x="520" y="717"/>
                </a:lnTo>
                <a:lnTo>
                  <a:pt x="515" y="727"/>
                </a:lnTo>
                <a:lnTo>
                  <a:pt x="512" y="739"/>
                </a:lnTo>
                <a:lnTo>
                  <a:pt x="511" y="752"/>
                </a:lnTo>
                <a:lnTo>
                  <a:pt x="512" y="759"/>
                </a:lnTo>
                <a:lnTo>
                  <a:pt x="513" y="767"/>
                </a:lnTo>
                <a:lnTo>
                  <a:pt x="515" y="774"/>
                </a:lnTo>
                <a:lnTo>
                  <a:pt x="517" y="781"/>
                </a:lnTo>
                <a:lnTo>
                  <a:pt x="520" y="787"/>
                </a:lnTo>
                <a:lnTo>
                  <a:pt x="524" y="794"/>
                </a:lnTo>
                <a:lnTo>
                  <a:pt x="529" y="799"/>
                </a:lnTo>
                <a:lnTo>
                  <a:pt x="533" y="805"/>
                </a:lnTo>
                <a:lnTo>
                  <a:pt x="539" y="810"/>
                </a:lnTo>
                <a:lnTo>
                  <a:pt x="544" y="814"/>
                </a:lnTo>
                <a:lnTo>
                  <a:pt x="550" y="818"/>
                </a:lnTo>
                <a:lnTo>
                  <a:pt x="557" y="822"/>
                </a:lnTo>
                <a:lnTo>
                  <a:pt x="564" y="824"/>
                </a:lnTo>
                <a:lnTo>
                  <a:pt x="571" y="826"/>
                </a:lnTo>
                <a:lnTo>
                  <a:pt x="578" y="827"/>
                </a:lnTo>
                <a:lnTo>
                  <a:pt x="587" y="827"/>
                </a:lnTo>
                <a:lnTo>
                  <a:pt x="594" y="827"/>
                </a:lnTo>
                <a:lnTo>
                  <a:pt x="602" y="826"/>
                </a:lnTo>
                <a:lnTo>
                  <a:pt x="608" y="824"/>
                </a:lnTo>
                <a:lnTo>
                  <a:pt x="616" y="822"/>
                </a:lnTo>
                <a:lnTo>
                  <a:pt x="622" y="818"/>
                </a:lnTo>
                <a:lnTo>
                  <a:pt x="629" y="814"/>
                </a:lnTo>
                <a:lnTo>
                  <a:pt x="634" y="810"/>
                </a:lnTo>
                <a:lnTo>
                  <a:pt x="639" y="805"/>
                </a:lnTo>
                <a:lnTo>
                  <a:pt x="645" y="799"/>
                </a:lnTo>
                <a:lnTo>
                  <a:pt x="649" y="794"/>
                </a:lnTo>
                <a:lnTo>
                  <a:pt x="652" y="787"/>
                </a:lnTo>
                <a:lnTo>
                  <a:pt x="655" y="781"/>
                </a:lnTo>
                <a:lnTo>
                  <a:pt x="659" y="774"/>
                </a:lnTo>
                <a:lnTo>
                  <a:pt x="660" y="767"/>
                </a:lnTo>
                <a:lnTo>
                  <a:pt x="661" y="759"/>
                </a:lnTo>
                <a:lnTo>
                  <a:pt x="662" y="752"/>
                </a:lnTo>
                <a:lnTo>
                  <a:pt x="661" y="741"/>
                </a:lnTo>
                <a:lnTo>
                  <a:pt x="659" y="731"/>
                </a:lnTo>
                <a:lnTo>
                  <a:pt x="654" y="721"/>
                </a:lnTo>
                <a:lnTo>
                  <a:pt x="650" y="711"/>
                </a:lnTo>
                <a:lnTo>
                  <a:pt x="644" y="703"/>
                </a:lnTo>
                <a:lnTo>
                  <a:pt x="636" y="696"/>
                </a:lnTo>
                <a:lnTo>
                  <a:pt x="628" y="690"/>
                </a:lnTo>
                <a:lnTo>
                  <a:pt x="619" y="684"/>
                </a:lnTo>
                <a:lnTo>
                  <a:pt x="630" y="638"/>
                </a:lnTo>
                <a:lnTo>
                  <a:pt x="631" y="635"/>
                </a:lnTo>
                <a:lnTo>
                  <a:pt x="632" y="632"/>
                </a:lnTo>
                <a:lnTo>
                  <a:pt x="632" y="632"/>
                </a:lnTo>
                <a:lnTo>
                  <a:pt x="632" y="632"/>
                </a:lnTo>
                <a:lnTo>
                  <a:pt x="766" y="75"/>
                </a:lnTo>
                <a:lnTo>
                  <a:pt x="887" y="75"/>
                </a:lnTo>
                <a:lnTo>
                  <a:pt x="890" y="75"/>
                </a:lnTo>
                <a:lnTo>
                  <a:pt x="892" y="74"/>
                </a:lnTo>
                <a:lnTo>
                  <a:pt x="896" y="73"/>
                </a:lnTo>
                <a:lnTo>
                  <a:pt x="898" y="71"/>
                </a:lnTo>
                <a:lnTo>
                  <a:pt x="900" y="69"/>
                </a:lnTo>
                <a:lnTo>
                  <a:pt x="901" y="67"/>
                </a:lnTo>
                <a:lnTo>
                  <a:pt x="902" y="64"/>
                </a:lnTo>
                <a:lnTo>
                  <a:pt x="902" y="60"/>
                </a:lnTo>
                <a:lnTo>
                  <a:pt x="902" y="57"/>
                </a:lnTo>
                <a:lnTo>
                  <a:pt x="901" y="55"/>
                </a:lnTo>
                <a:lnTo>
                  <a:pt x="900" y="52"/>
                </a:lnTo>
                <a:lnTo>
                  <a:pt x="898" y="50"/>
                </a:lnTo>
                <a:lnTo>
                  <a:pt x="896" y="47"/>
                </a:lnTo>
                <a:lnTo>
                  <a:pt x="892" y="46"/>
                </a:lnTo>
                <a:lnTo>
                  <a:pt x="890" y="45"/>
                </a:lnTo>
                <a:lnTo>
                  <a:pt x="887" y="4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7" name="CustomShape 57"/>
          <p:cNvSpPr/>
          <p:nvPr/>
        </p:nvSpPr>
        <p:spPr>
          <a:xfrm>
            <a:off x="6683040" y="2707200"/>
            <a:ext cx="213840" cy="185040"/>
          </a:xfrm>
          <a:custGeom>
            <a:avLst/>
            <a:gdLst/>
            <a:ahLst/>
            <a:cxnLst/>
            <a:rect l="l" t="t" r="r" b="b"/>
            <a:pathLst>
              <a:path w="905" h="784">
                <a:moveTo>
                  <a:pt x="875" y="679"/>
                </a:moveTo>
                <a:lnTo>
                  <a:pt x="874" y="686"/>
                </a:lnTo>
                <a:lnTo>
                  <a:pt x="873" y="694"/>
                </a:lnTo>
                <a:lnTo>
                  <a:pt x="872" y="701"/>
                </a:lnTo>
                <a:lnTo>
                  <a:pt x="869" y="708"/>
                </a:lnTo>
                <a:lnTo>
                  <a:pt x="865" y="715"/>
                </a:lnTo>
                <a:lnTo>
                  <a:pt x="862" y="720"/>
                </a:lnTo>
                <a:lnTo>
                  <a:pt x="858" y="727"/>
                </a:lnTo>
                <a:lnTo>
                  <a:pt x="853" y="732"/>
                </a:lnTo>
                <a:lnTo>
                  <a:pt x="847" y="736"/>
                </a:lnTo>
                <a:lnTo>
                  <a:pt x="842" y="741"/>
                </a:lnTo>
                <a:lnTo>
                  <a:pt x="835" y="745"/>
                </a:lnTo>
                <a:lnTo>
                  <a:pt x="829" y="748"/>
                </a:lnTo>
                <a:lnTo>
                  <a:pt x="821" y="750"/>
                </a:lnTo>
                <a:lnTo>
                  <a:pt x="815" y="752"/>
                </a:lnTo>
                <a:lnTo>
                  <a:pt x="808" y="754"/>
                </a:lnTo>
                <a:lnTo>
                  <a:pt x="799" y="754"/>
                </a:lnTo>
                <a:lnTo>
                  <a:pt x="754" y="754"/>
                </a:lnTo>
                <a:lnTo>
                  <a:pt x="754" y="181"/>
                </a:lnTo>
                <a:lnTo>
                  <a:pt x="799" y="181"/>
                </a:lnTo>
                <a:lnTo>
                  <a:pt x="808" y="181"/>
                </a:lnTo>
                <a:lnTo>
                  <a:pt x="815" y="182"/>
                </a:lnTo>
                <a:lnTo>
                  <a:pt x="821" y="184"/>
                </a:lnTo>
                <a:lnTo>
                  <a:pt x="829" y="187"/>
                </a:lnTo>
                <a:lnTo>
                  <a:pt x="835" y="190"/>
                </a:lnTo>
                <a:lnTo>
                  <a:pt x="842" y="194"/>
                </a:lnTo>
                <a:lnTo>
                  <a:pt x="847" y="198"/>
                </a:lnTo>
                <a:lnTo>
                  <a:pt x="853" y="203"/>
                </a:lnTo>
                <a:lnTo>
                  <a:pt x="858" y="209"/>
                </a:lnTo>
                <a:lnTo>
                  <a:pt x="862" y="214"/>
                </a:lnTo>
                <a:lnTo>
                  <a:pt x="865" y="220"/>
                </a:lnTo>
                <a:lnTo>
                  <a:pt x="869" y="227"/>
                </a:lnTo>
                <a:lnTo>
                  <a:pt x="872" y="234"/>
                </a:lnTo>
                <a:lnTo>
                  <a:pt x="873" y="241"/>
                </a:lnTo>
                <a:lnTo>
                  <a:pt x="874" y="248"/>
                </a:lnTo>
                <a:lnTo>
                  <a:pt x="875" y="256"/>
                </a:lnTo>
                <a:lnTo>
                  <a:pt x="875" y="679"/>
                </a:lnTo>
                <a:close/>
                <a:moveTo>
                  <a:pt x="30" y="679"/>
                </a:moveTo>
                <a:lnTo>
                  <a:pt x="30" y="256"/>
                </a:lnTo>
                <a:lnTo>
                  <a:pt x="30" y="248"/>
                </a:lnTo>
                <a:lnTo>
                  <a:pt x="31" y="241"/>
                </a:lnTo>
                <a:lnTo>
                  <a:pt x="34" y="234"/>
                </a:lnTo>
                <a:lnTo>
                  <a:pt x="36" y="227"/>
                </a:lnTo>
                <a:lnTo>
                  <a:pt x="39" y="220"/>
                </a:lnTo>
                <a:lnTo>
                  <a:pt x="43" y="214"/>
                </a:lnTo>
                <a:lnTo>
                  <a:pt x="47" y="209"/>
                </a:lnTo>
                <a:lnTo>
                  <a:pt x="52" y="203"/>
                </a:lnTo>
                <a:lnTo>
                  <a:pt x="57" y="198"/>
                </a:lnTo>
                <a:lnTo>
                  <a:pt x="63" y="194"/>
                </a:lnTo>
                <a:lnTo>
                  <a:pt x="70" y="190"/>
                </a:lnTo>
                <a:lnTo>
                  <a:pt x="76" y="187"/>
                </a:lnTo>
                <a:lnTo>
                  <a:pt x="83" y="184"/>
                </a:lnTo>
                <a:lnTo>
                  <a:pt x="90" y="182"/>
                </a:lnTo>
                <a:lnTo>
                  <a:pt x="98" y="181"/>
                </a:lnTo>
                <a:lnTo>
                  <a:pt x="105" y="181"/>
                </a:lnTo>
                <a:lnTo>
                  <a:pt x="151" y="181"/>
                </a:lnTo>
                <a:lnTo>
                  <a:pt x="151" y="754"/>
                </a:lnTo>
                <a:lnTo>
                  <a:pt x="105" y="754"/>
                </a:lnTo>
                <a:lnTo>
                  <a:pt x="98" y="754"/>
                </a:lnTo>
                <a:lnTo>
                  <a:pt x="90" y="752"/>
                </a:lnTo>
                <a:lnTo>
                  <a:pt x="83" y="750"/>
                </a:lnTo>
                <a:lnTo>
                  <a:pt x="76" y="748"/>
                </a:lnTo>
                <a:lnTo>
                  <a:pt x="70" y="745"/>
                </a:lnTo>
                <a:lnTo>
                  <a:pt x="63" y="741"/>
                </a:lnTo>
                <a:lnTo>
                  <a:pt x="57" y="736"/>
                </a:lnTo>
                <a:lnTo>
                  <a:pt x="52" y="732"/>
                </a:lnTo>
                <a:lnTo>
                  <a:pt x="47" y="727"/>
                </a:lnTo>
                <a:lnTo>
                  <a:pt x="43" y="720"/>
                </a:lnTo>
                <a:lnTo>
                  <a:pt x="39" y="715"/>
                </a:lnTo>
                <a:lnTo>
                  <a:pt x="36" y="708"/>
                </a:lnTo>
                <a:lnTo>
                  <a:pt x="34" y="701"/>
                </a:lnTo>
                <a:lnTo>
                  <a:pt x="31" y="694"/>
                </a:lnTo>
                <a:lnTo>
                  <a:pt x="30" y="686"/>
                </a:lnTo>
                <a:lnTo>
                  <a:pt x="30" y="679"/>
                </a:lnTo>
                <a:close/>
                <a:moveTo>
                  <a:pt x="332" y="90"/>
                </a:moveTo>
                <a:lnTo>
                  <a:pt x="332" y="84"/>
                </a:lnTo>
                <a:lnTo>
                  <a:pt x="333" y="78"/>
                </a:lnTo>
                <a:lnTo>
                  <a:pt x="334" y="73"/>
                </a:lnTo>
                <a:lnTo>
                  <a:pt x="336" y="66"/>
                </a:lnTo>
                <a:lnTo>
                  <a:pt x="339" y="62"/>
                </a:lnTo>
                <a:lnTo>
                  <a:pt x="342" y="57"/>
                </a:lnTo>
                <a:lnTo>
                  <a:pt x="345" y="52"/>
                </a:lnTo>
                <a:lnTo>
                  <a:pt x="349" y="48"/>
                </a:lnTo>
                <a:lnTo>
                  <a:pt x="354" y="44"/>
                </a:lnTo>
                <a:lnTo>
                  <a:pt x="358" y="40"/>
                </a:lnTo>
                <a:lnTo>
                  <a:pt x="363" y="37"/>
                </a:lnTo>
                <a:lnTo>
                  <a:pt x="369" y="34"/>
                </a:lnTo>
                <a:lnTo>
                  <a:pt x="374" y="33"/>
                </a:lnTo>
                <a:lnTo>
                  <a:pt x="380" y="31"/>
                </a:lnTo>
                <a:lnTo>
                  <a:pt x="386" y="30"/>
                </a:lnTo>
                <a:lnTo>
                  <a:pt x="392" y="30"/>
                </a:lnTo>
                <a:lnTo>
                  <a:pt x="513" y="30"/>
                </a:lnTo>
                <a:lnTo>
                  <a:pt x="519" y="30"/>
                </a:lnTo>
                <a:lnTo>
                  <a:pt x="525" y="31"/>
                </a:lnTo>
                <a:lnTo>
                  <a:pt x="530" y="33"/>
                </a:lnTo>
                <a:lnTo>
                  <a:pt x="537" y="34"/>
                </a:lnTo>
                <a:lnTo>
                  <a:pt x="542" y="37"/>
                </a:lnTo>
                <a:lnTo>
                  <a:pt x="546" y="40"/>
                </a:lnTo>
                <a:lnTo>
                  <a:pt x="552" y="44"/>
                </a:lnTo>
                <a:lnTo>
                  <a:pt x="556" y="48"/>
                </a:lnTo>
                <a:lnTo>
                  <a:pt x="559" y="52"/>
                </a:lnTo>
                <a:lnTo>
                  <a:pt x="562" y="57"/>
                </a:lnTo>
                <a:lnTo>
                  <a:pt x="566" y="62"/>
                </a:lnTo>
                <a:lnTo>
                  <a:pt x="569" y="66"/>
                </a:lnTo>
                <a:lnTo>
                  <a:pt x="571" y="73"/>
                </a:lnTo>
                <a:lnTo>
                  <a:pt x="572" y="78"/>
                </a:lnTo>
                <a:lnTo>
                  <a:pt x="573" y="84"/>
                </a:lnTo>
                <a:lnTo>
                  <a:pt x="573" y="90"/>
                </a:lnTo>
                <a:lnTo>
                  <a:pt x="573" y="151"/>
                </a:lnTo>
                <a:lnTo>
                  <a:pt x="332" y="151"/>
                </a:lnTo>
                <a:lnTo>
                  <a:pt x="332" y="90"/>
                </a:lnTo>
                <a:close/>
                <a:moveTo>
                  <a:pt x="633" y="181"/>
                </a:moveTo>
                <a:lnTo>
                  <a:pt x="724" y="181"/>
                </a:lnTo>
                <a:lnTo>
                  <a:pt x="724" y="754"/>
                </a:lnTo>
                <a:lnTo>
                  <a:pt x="633" y="754"/>
                </a:lnTo>
                <a:lnTo>
                  <a:pt x="633" y="181"/>
                </a:lnTo>
                <a:close/>
                <a:moveTo>
                  <a:pt x="271" y="754"/>
                </a:moveTo>
                <a:lnTo>
                  <a:pt x="181" y="754"/>
                </a:lnTo>
                <a:lnTo>
                  <a:pt x="181" y="181"/>
                </a:lnTo>
                <a:lnTo>
                  <a:pt x="271" y="181"/>
                </a:lnTo>
                <a:lnTo>
                  <a:pt x="271" y="754"/>
                </a:lnTo>
                <a:close/>
                <a:moveTo>
                  <a:pt x="301" y="181"/>
                </a:moveTo>
                <a:lnTo>
                  <a:pt x="603" y="181"/>
                </a:lnTo>
                <a:lnTo>
                  <a:pt x="603" y="754"/>
                </a:lnTo>
                <a:lnTo>
                  <a:pt x="301" y="754"/>
                </a:lnTo>
                <a:lnTo>
                  <a:pt x="301" y="181"/>
                </a:lnTo>
                <a:close/>
                <a:moveTo>
                  <a:pt x="799" y="151"/>
                </a:moveTo>
                <a:lnTo>
                  <a:pt x="603" y="151"/>
                </a:lnTo>
                <a:lnTo>
                  <a:pt x="603" y="90"/>
                </a:lnTo>
                <a:lnTo>
                  <a:pt x="603" y="81"/>
                </a:lnTo>
                <a:lnTo>
                  <a:pt x="601" y="72"/>
                </a:lnTo>
                <a:lnTo>
                  <a:pt x="599" y="63"/>
                </a:lnTo>
                <a:lnTo>
                  <a:pt x="597" y="54"/>
                </a:lnTo>
                <a:lnTo>
                  <a:pt x="592" y="47"/>
                </a:lnTo>
                <a:lnTo>
                  <a:pt x="588" y="39"/>
                </a:lnTo>
                <a:lnTo>
                  <a:pt x="583" y="33"/>
                </a:lnTo>
                <a:lnTo>
                  <a:pt x="576" y="27"/>
                </a:lnTo>
                <a:lnTo>
                  <a:pt x="570" y="20"/>
                </a:lnTo>
                <a:lnTo>
                  <a:pt x="563" y="15"/>
                </a:lnTo>
                <a:lnTo>
                  <a:pt x="556" y="11"/>
                </a:lnTo>
                <a:lnTo>
                  <a:pt x="548" y="6"/>
                </a:lnTo>
                <a:lnTo>
                  <a:pt x="540" y="4"/>
                </a:lnTo>
                <a:lnTo>
                  <a:pt x="531" y="2"/>
                </a:lnTo>
                <a:lnTo>
                  <a:pt x="522" y="0"/>
                </a:lnTo>
                <a:lnTo>
                  <a:pt x="513" y="0"/>
                </a:lnTo>
                <a:lnTo>
                  <a:pt x="392" y="0"/>
                </a:lnTo>
                <a:lnTo>
                  <a:pt x="383" y="0"/>
                </a:lnTo>
                <a:lnTo>
                  <a:pt x="374" y="1"/>
                </a:lnTo>
                <a:lnTo>
                  <a:pt x="365" y="4"/>
                </a:lnTo>
                <a:lnTo>
                  <a:pt x="357" y="6"/>
                </a:lnTo>
                <a:lnTo>
                  <a:pt x="349" y="11"/>
                </a:lnTo>
                <a:lnTo>
                  <a:pt x="342" y="15"/>
                </a:lnTo>
                <a:lnTo>
                  <a:pt x="334" y="20"/>
                </a:lnTo>
                <a:lnTo>
                  <a:pt x="328" y="27"/>
                </a:lnTo>
                <a:lnTo>
                  <a:pt x="323" y="33"/>
                </a:lnTo>
                <a:lnTo>
                  <a:pt x="317" y="39"/>
                </a:lnTo>
                <a:lnTo>
                  <a:pt x="313" y="47"/>
                </a:lnTo>
                <a:lnTo>
                  <a:pt x="309" y="55"/>
                </a:lnTo>
                <a:lnTo>
                  <a:pt x="305" y="63"/>
                </a:lnTo>
                <a:lnTo>
                  <a:pt x="303" y="72"/>
                </a:lnTo>
                <a:lnTo>
                  <a:pt x="302" y="81"/>
                </a:lnTo>
                <a:lnTo>
                  <a:pt x="301" y="90"/>
                </a:lnTo>
                <a:lnTo>
                  <a:pt x="301" y="151"/>
                </a:lnTo>
                <a:lnTo>
                  <a:pt x="105" y="151"/>
                </a:lnTo>
                <a:lnTo>
                  <a:pt x="95" y="151"/>
                </a:lnTo>
                <a:lnTo>
                  <a:pt x="84" y="153"/>
                </a:lnTo>
                <a:lnTo>
                  <a:pt x="74" y="155"/>
                </a:lnTo>
                <a:lnTo>
                  <a:pt x="65" y="159"/>
                </a:lnTo>
                <a:lnTo>
                  <a:pt x="55" y="164"/>
                </a:lnTo>
                <a:lnTo>
                  <a:pt x="46" y="169"/>
                </a:lnTo>
                <a:lnTo>
                  <a:pt x="39" y="175"/>
                </a:lnTo>
                <a:lnTo>
                  <a:pt x="31" y="182"/>
                </a:lnTo>
                <a:lnTo>
                  <a:pt x="24" y="189"/>
                </a:lnTo>
                <a:lnTo>
                  <a:pt x="19" y="198"/>
                </a:lnTo>
                <a:lnTo>
                  <a:pt x="13" y="206"/>
                </a:lnTo>
                <a:lnTo>
                  <a:pt x="8" y="215"/>
                </a:lnTo>
                <a:lnTo>
                  <a:pt x="5" y="225"/>
                </a:lnTo>
                <a:lnTo>
                  <a:pt x="2" y="235"/>
                </a:lnTo>
                <a:lnTo>
                  <a:pt x="0" y="245"/>
                </a:lnTo>
                <a:lnTo>
                  <a:pt x="0" y="256"/>
                </a:lnTo>
                <a:lnTo>
                  <a:pt x="0" y="679"/>
                </a:lnTo>
                <a:lnTo>
                  <a:pt x="0" y="689"/>
                </a:lnTo>
                <a:lnTo>
                  <a:pt x="2" y="700"/>
                </a:lnTo>
                <a:lnTo>
                  <a:pt x="5" y="710"/>
                </a:lnTo>
                <a:lnTo>
                  <a:pt x="8" y="719"/>
                </a:lnTo>
                <a:lnTo>
                  <a:pt x="13" y="729"/>
                </a:lnTo>
                <a:lnTo>
                  <a:pt x="19" y="737"/>
                </a:lnTo>
                <a:lnTo>
                  <a:pt x="24" y="746"/>
                </a:lnTo>
                <a:lnTo>
                  <a:pt x="31" y="754"/>
                </a:lnTo>
                <a:lnTo>
                  <a:pt x="39" y="760"/>
                </a:lnTo>
                <a:lnTo>
                  <a:pt x="46" y="766"/>
                </a:lnTo>
                <a:lnTo>
                  <a:pt x="55" y="772"/>
                </a:lnTo>
                <a:lnTo>
                  <a:pt x="65" y="776"/>
                </a:lnTo>
                <a:lnTo>
                  <a:pt x="74" y="779"/>
                </a:lnTo>
                <a:lnTo>
                  <a:pt x="84" y="781"/>
                </a:lnTo>
                <a:lnTo>
                  <a:pt x="95" y="784"/>
                </a:lnTo>
                <a:lnTo>
                  <a:pt x="105" y="784"/>
                </a:lnTo>
                <a:lnTo>
                  <a:pt x="799" y="784"/>
                </a:lnTo>
                <a:lnTo>
                  <a:pt x="810" y="784"/>
                </a:lnTo>
                <a:lnTo>
                  <a:pt x="820" y="781"/>
                </a:lnTo>
                <a:lnTo>
                  <a:pt x="831" y="779"/>
                </a:lnTo>
                <a:lnTo>
                  <a:pt x="841" y="776"/>
                </a:lnTo>
                <a:lnTo>
                  <a:pt x="849" y="772"/>
                </a:lnTo>
                <a:lnTo>
                  <a:pt x="858" y="766"/>
                </a:lnTo>
                <a:lnTo>
                  <a:pt x="866" y="760"/>
                </a:lnTo>
                <a:lnTo>
                  <a:pt x="874" y="754"/>
                </a:lnTo>
                <a:lnTo>
                  <a:pt x="880" y="746"/>
                </a:lnTo>
                <a:lnTo>
                  <a:pt x="887" y="737"/>
                </a:lnTo>
                <a:lnTo>
                  <a:pt x="892" y="729"/>
                </a:lnTo>
                <a:lnTo>
                  <a:pt x="896" y="719"/>
                </a:lnTo>
                <a:lnTo>
                  <a:pt x="901" y="710"/>
                </a:lnTo>
                <a:lnTo>
                  <a:pt x="903" y="700"/>
                </a:lnTo>
                <a:lnTo>
                  <a:pt x="904" y="689"/>
                </a:lnTo>
                <a:lnTo>
                  <a:pt x="905" y="679"/>
                </a:lnTo>
                <a:lnTo>
                  <a:pt x="905" y="256"/>
                </a:lnTo>
                <a:lnTo>
                  <a:pt x="904" y="245"/>
                </a:lnTo>
                <a:lnTo>
                  <a:pt x="903" y="235"/>
                </a:lnTo>
                <a:lnTo>
                  <a:pt x="901" y="225"/>
                </a:lnTo>
                <a:lnTo>
                  <a:pt x="896" y="215"/>
                </a:lnTo>
                <a:lnTo>
                  <a:pt x="892" y="206"/>
                </a:lnTo>
                <a:lnTo>
                  <a:pt x="887" y="198"/>
                </a:lnTo>
                <a:lnTo>
                  <a:pt x="880" y="189"/>
                </a:lnTo>
                <a:lnTo>
                  <a:pt x="874" y="182"/>
                </a:lnTo>
                <a:lnTo>
                  <a:pt x="866" y="174"/>
                </a:lnTo>
                <a:lnTo>
                  <a:pt x="858" y="169"/>
                </a:lnTo>
                <a:lnTo>
                  <a:pt x="849" y="164"/>
                </a:lnTo>
                <a:lnTo>
                  <a:pt x="841" y="159"/>
                </a:lnTo>
                <a:lnTo>
                  <a:pt x="831" y="155"/>
                </a:lnTo>
                <a:lnTo>
                  <a:pt x="820" y="153"/>
                </a:lnTo>
                <a:lnTo>
                  <a:pt x="810" y="151"/>
                </a:lnTo>
                <a:lnTo>
                  <a:pt x="799" y="15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CustomShape 58"/>
          <p:cNvSpPr/>
          <p:nvPr/>
        </p:nvSpPr>
        <p:spPr>
          <a:xfrm>
            <a:off x="5300280" y="3943440"/>
            <a:ext cx="212400" cy="213840"/>
          </a:xfrm>
          <a:custGeom>
            <a:avLst/>
            <a:gdLst/>
            <a:ahLst/>
            <a:cxnLst/>
            <a:rect l="l" t="t" r="r" b="b"/>
            <a:pathLst>
              <a:path w="903" h="903">
                <a:moveTo>
                  <a:pt x="873" y="873"/>
                </a:moveTo>
                <a:lnTo>
                  <a:pt x="542" y="873"/>
                </a:lnTo>
                <a:lnTo>
                  <a:pt x="542" y="543"/>
                </a:lnTo>
                <a:lnTo>
                  <a:pt x="873" y="543"/>
                </a:lnTo>
                <a:lnTo>
                  <a:pt x="873" y="873"/>
                </a:lnTo>
                <a:close/>
                <a:moveTo>
                  <a:pt x="361" y="873"/>
                </a:moveTo>
                <a:lnTo>
                  <a:pt x="30" y="873"/>
                </a:lnTo>
                <a:lnTo>
                  <a:pt x="30" y="543"/>
                </a:lnTo>
                <a:lnTo>
                  <a:pt x="361" y="543"/>
                </a:lnTo>
                <a:lnTo>
                  <a:pt x="361" y="873"/>
                </a:lnTo>
                <a:close/>
                <a:moveTo>
                  <a:pt x="331" y="30"/>
                </a:moveTo>
                <a:lnTo>
                  <a:pt x="662" y="30"/>
                </a:lnTo>
                <a:lnTo>
                  <a:pt x="662" y="362"/>
                </a:lnTo>
                <a:lnTo>
                  <a:pt x="331" y="362"/>
                </a:lnTo>
                <a:lnTo>
                  <a:pt x="331" y="30"/>
                </a:lnTo>
                <a:close/>
                <a:moveTo>
                  <a:pt x="888" y="513"/>
                </a:moveTo>
                <a:lnTo>
                  <a:pt x="783" y="513"/>
                </a:lnTo>
                <a:lnTo>
                  <a:pt x="783" y="437"/>
                </a:lnTo>
                <a:lnTo>
                  <a:pt x="783" y="435"/>
                </a:lnTo>
                <a:lnTo>
                  <a:pt x="781" y="431"/>
                </a:lnTo>
                <a:lnTo>
                  <a:pt x="780" y="429"/>
                </a:lnTo>
                <a:lnTo>
                  <a:pt x="778" y="426"/>
                </a:lnTo>
                <a:lnTo>
                  <a:pt x="776" y="425"/>
                </a:lnTo>
                <a:lnTo>
                  <a:pt x="774" y="423"/>
                </a:lnTo>
                <a:lnTo>
                  <a:pt x="771" y="423"/>
                </a:lnTo>
                <a:lnTo>
                  <a:pt x="768" y="422"/>
                </a:lnTo>
                <a:lnTo>
                  <a:pt x="511" y="422"/>
                </a:lnTo>
                <a:lnTo>
                  <a:pt x="511" y="392"/>
                </a:lnTo>
                <a:lnTo>
                  <a:pt x="677" y="392"/>
                </a:lnTo>
                <a:lnTo>
                  <a:pt x="681" y="392"/>
                </a:lnTo>
                <a:lnTo>
                  <a:pt x="683" y="391"/>
                </a:lnTo>
                <a:lnTo>
                  <a:pt x="686" y="389"/>
                </a:lnTo>
                <a:lnTo>
                  <a:pt x="688" y="387"/>
                </a:lnTo>
                <a:lnTo>
                  <a:pt x="689" y="385"/>
                </a:lnTo>
                <a:lnTo>
                  <a:pt x="691" y="383"/>
                </a:lnTo>
                <a:lnTo>
                  <a:pt x="692" y="380"/>
                </a:lnTo>
                <a:lnTo>
                  <a:pt x="692" y="377"/>
                </a:lnTo>
                <a:lnTo>
                  <a:pt x="692" y="15"/>
                </a:lnTo>
                <a:lnTo>
                  <a:pt x="692" y="13"/>
                </a:lnTo>
                <a:lnTo>
                  <a:pt x="691" y="10"/>
                </a:lnTo>
                <a:lnTo>
                  <a:pt x="689" y="8"/>
                </a:lnTo>
                <a:lnTo>
                  <a:pt x="688" y="5"/>
                </a:lnTo>
                <a:lnTo>
                  <a:pt x="686" y="3"/>
                </a:lnTo>
                <a:lnTo>
                  <a:pt x="683" y="1"/>
                </a:lnTo>
                <a:lnTo>
                  <a:pt x="681" y="1"/>
                </a:lnTo>
                <a:lnTo>
                  <a:pt x="677" y="0"/>
                </a:lnTo>
                <a:lnTo>
                  <a:pt x="316" y="0"/>
                </a:lnTo>
                <a:lnTo>
                  <a:pt x="313" y="1"/>
                </a:lnTo>
                <a:lnTo>
                  <a:pt x="311" y="1"/>
                </a:lnTo>
                <a:lnTo>
                  <a:pt x="307" y="3"/>
                </a:lnTo>
                <a:lnTo>
                  <a:pt x="305" y="5"/>
                </a:lnTo>
                <a:lnTo>
                  <a:pt x="303" y="8"/>
                </a:lnTo>
                <a:lnTo>
                  <a:pt x="302" y="10"/>
                </a:lnTo>
                <a:lnTo>
                  <a:pt x="301" y="13"/>
                </a:lnTo>
                <a:lnTo>
                  <a:pt x="301" y="15"/>
                </a:lnTo>
                <a:lnTo>
                  <a:pt x="301" y="377"/>
                </a:lnTo>
                <a:lnTo>
                  <a:pt x="301" y="380"/>
                </a:lnTo>
                <a:lnTo>
                  <a:pt x="302" y="383"/>
                </a:lnTo>
                <a:lnTo>
                  <a:pt x="303" y="385"/>
                </a:lnTo>
                <a:lnTo>
                  <a:pt x="305" y="387"/>
                </a:lnTo>
                <a:lnTo>
                  <a:pt x="307" y="389"/>
                </a:lnTo>
                <a:lnTo>
                  <a:pt x="311" y="391"/>
                </a:lnTo>
                <a:lnTo>
                  <a:pt x="313" y="392"/>
                </a:lnTo>
                <a:lnTo>
                  <a:pt x="316" y="392"/>
                </a:lnTo>
                <a:lnTo>
                  <a:pt x="481" y="392"/>
                </a:lnTo>
                <a:lnTo>
                  <a:pt x="481" y="422"/>
                </a:lnTo>
                <a:lnTo>
                  <a:pt x="136" y="422"/>
                </a:lnTo>
                <a:lnTo>
                  <a:pt x="133" y="423"/>
                </a:lnTo>
                <a:lnTo>
                  <a:pt x="129" y="423"/>
                </a:lnTo>
                <a:lnTo>
                  <a:pt x="127" y="425"/>
                </a:lnTo>
                <a:lnTo>
                  <a:pt x="125" y="426"/>
                </a:lnTo>
                <a:lnTo>
                  <a:pt x="123" y="429"/>
                </a:lnTo>
                <a:lnTo>
                  <a:pt x="122" y="431"/>
                </a:lnTo>
                <a:lnTo>
                  <a:pt x="121" y="435"/>
                </a:lnTo>
                <a:lnTo>
                  <a:pt x="121" y="437"/>
                </a:lnTo>
                <a:lnTo>
                  <a:pt x="121" y="513"/>
                </a:lnTo>
                <a:lnTo>
                  <a:pt x="15" y="513"/>
                </a:lnTo>
                <a:lnTo>
                  <a:pt x="11" y="513"/>
                </a:lnTo>
                <a:lnTo>
                  <a:pt x="9" y="514"/>
                </a:lnTo>
                <a:lnTo>
                  <a:pt x="6" y="515"/>
                </a:lnTo>
                <a:lnTo>
                  <a:pt x="4" y="517"/>
                </a:lnTo>
                <a:lnTo>
                  <a:pt x="3" y="519"/>
                </a:lnTo>
                <a:lnTo>
                  <a:pt x="1" y="521"/>
                </a:lnTo>
                <a:lnTo>
                  <a:pt x="1" y="525"/>
                </a:lnTo>
                <a:lnTo>
                  <a:pt x="0" y="528"/>
                </a:lnTo>
                <a:lnTo>
                  <a:pt x="0" y="888"/>
                </a:lnTo>
                <a:lnTo>
                  <a:pt x="1" y="891"/>
                </a:lnTo>
                <a:lnTo>
                  <a:pt x="1" y="895"/>
                </a:lnTo>
                <a:lnTo>
                  <a:pt x="3" y="897"/>
                </a:lnTo>
                <a:lnTo>
                  <a:pt x="4" y="899"/>
                </a:lnTo>
                <a:lnTo>
                  <a:pt x="6" y="901"/>
                </a:lnTo>
                <a:lnTo>
                  <a:pt x="9" y="902"/>
                </a:lnTo>
                <a:lnTo>
                  <a:pt x="11" y="903"/>
                </a:lnTo>
                <a:lnTo>
                  <a:pt x="15" y="903"/>
                </a:lnTo>
                <a:lnTo>
                  <a:pt x="376" y="903"/>
                </a:lnTo>
                <a:lnTo>
                  <a:pt x="379" y="903"/>
                </a:lnTo>
                <a:lnTo>
                  <a:pt x="382" y="902"/>
                </a:lnTo>
                <a:lnTo>
                  <a:pt x="385" y="901"/>
                </a:lnTo>
                <a:lnTo>
                  <a:pt x="387" y="899"/>
                </a:lnTo>
                <a:lnTo>
                  <a:pt x="389" y="897"/>
                </a:lnTo>
                <a:lnTo>
                  <a:pt x="390" y="895"/>
                </a:lnTo>
                <a:lnTo>
                  <a:pt x="391" y="891"/>
                </a:lnTo>
                <a:lnTo>
                  <a:pt x="391" y="888"/>
                </a:lnTo>
                <a:lnTo>
                  <a:pt x="391" y="528"/>
                </a:lnTo>
                <a:lnTo>
                  <a:pt x="391" y="525"/>
                </a:lnTo>
                <a:lnTo>
                  <a:pt x="390" y="521"/>
                </a:lnTo>
                <a:lnTo>
                  <a:pt x="389" y="519"/>
                </a:lnTo>
                <a:lnTo>
                  <a:pt x="387" y="517"/>
                </a:lnTo>
                <a:lnTo>
                  <a:pt x="385" y="515"/>
                </a:lnTo>
                <a:lnTo>
                  <a:pt x="382" y="514"/>
                </a:lnTo>
                <a:lnTo>
                  <a:pt x="379" y="513"/>
                </a:lnTo>
                <a:lnTo>
                  <a:pt x="376" y="513"/>
                </a:lnTo>
                <a:lnTo>
                  <a:pt x="151" y="513"/>
                </a:lnTo>
                <a:lnTo>
                  <a:pt x="151" y="452"/>
                </a:lnTo>
                <a:lnTo>
                  <a:pt x="753" y="452"/>
                </a:lnTo>
                <a:lnTo>
                  <a:pt x="753" y="513"/>
                </a:lnTo>
                <a:lnTo>
                  <a:pt x="526" y="513"/>
                </a:lnTo>
                <a:lnTo>
                  <a:pt x="524" y="513"/>
                </a:lnTo>
                <a:lnTo>
                  <a:pt x="521" y="514"/>
                </a:lnTo>
                <a:lnTo>
                  <a:pt x="519" y="515"/>
                </a:lnTo>
                <a:lnTo>
                  <a:pt x="517" y="517"/>
                </a:lnTo>
                <a:lnTo>
                  <a:pt x="514" y="519"/>
                </a:lnTo>
                <a:lnTo>
                  <a:pt x="513" y="521"/>
                </a:lnTo>
                <a:lnTo>
                  <a:pt x="512" y="525"/>
                </a:lnTo>
                <a:lnTo>
                  <a:pt x="511" y="528"/>
                </a:lnTo>
                <a:lnTo>
                  <a:pt x="511" y="888"/>
                </a:lnTo>
                <a:lnTo>
                  <a:pt x="512" y="891"/>
                </a:lnTo>
                <a:lnTo>
                  <a:pt x="513" y="895"/>
                </a:lnTo>
                <a:lnTo>
                  <a:pt x="514" y="897"/>
                </a:lnTo>
                <a:lnTo>
                  <a:pt x="517" y="899"/>
                </a:lnTo>
                <a:lnTo>
                  <a:pt x="519" y="901"/>
                </a:lnTo>
                <a:lnTo>
                  <a:pt x="521" y="902"/>
                </a:lnTo>
                <a:lnTo>
                  <a:pt x="524" y="903"/>
                </a:lnTo>
                <a:lnTo>
                  <a:pt x="526" y="903"/>
                </a:lnTo>
                <a:lnTo>
                  <a:pt x="888" y="903"/>
                </a:lnTo>
                <a:lnTo>
                  <a:pt x="891" y="903"/>
                </a:lnTo>
                <a:lnTo>
                  <a:pt x="894" y="902"/>
                </a:lnTo>
                <a:lnTo>
                  <a:pt x="896" y="901"/>
                </a:lnTo>
                <a:lnTo>
                  <a:pt x="898" y="899"/>
                </a:lnTo>
                <a:lnTo>
                  <a:pt x="901" y="897"/>
                </a:lnTo>
                <a:lnTo>
                  <a:pt x="902" y="895"/>
                </a:lnTo>
                <a:lnTo>
                  <a:pt x="903" y="891"/>
                </a:lnTo>
                <a:lnTo>
                  <a:pt x="903" y="888"/>
                </a:lnTo>
                <a:lnTo>
                  <a:pt x="903" y="528"/>
                </a:lnTo>
                <a:lnTo>
                  <a:pt x="903" y="525"/>
                </a:lnTo>
                <a:lnTo>
                  <a:pt x="902" y="521"/>
                </a:lnTo>
                <a:lnTo>
                  <a:pt x="901" y="519"/>
                </a:lnTo>
                <a:lnTo>
                  <a:pt x="898" y="517"/>
                </a:lnTo>
                <a:lnTo>
                  <a:pt x="896" y="515"/>
                </a:lnTo>
                <a:lnTo>
                  <a:pt x="894" y="514"/>
                </a:lnTo>
                <a:lnTo>
                  <a:pt x="891" y="513"/>
                </a:lnTo>
                <a:lnTo>
                  <a:pt x="888" y="51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49" name="Group 59"/>
          <p:cNvGrpSpPr/>
          <p:nvPr/>
        </p:nvGrpSpPr>
        <p:grpSpPr>
          <a:xfrm>
            <a:off x="5305320" y="1410480"/>
            <a:ext cx="212400" cy="212400"/>
            <a:chOff x="5305320" y="1410480"/>
            <a:chExt cx="212400" cy="212400"/>
          </a:xfrm>
        </p:grpSpPr>
        <p:sp>
          <p:nvSpPr>
            <p:cNvPr id="350" name="CustomShape 60"/>
            <p:cNvSpPr/>
            <p:nvPr/>
          </p:nvSpPr>
          <p:spPr>
            <a:xfrm>
              <a:off x="5462640" y="1482120"/>
              <a:ext cx="40680" cy="40680"/>
            </a:xfrm>
            <a:custGeom>
              <a:avLst/>
              <a:gdLst/>
              <a:ahLst/>
              <a:cxnLst/>
              <a:rect l="l" t="t" r="r" b="b"/>
              <a:pathLst>
                <a:path w="180" h="180">
                  <a:moveTo>
                    <a:pt x="90" y="30"/>
                  </a:moveTo>
                  <a:lnTo>
                    <a:pt x="96" y="30"/>
                  </a:lnTo>
                  <a:lnTo>
                    <a:pt x="102" y="31"/>
                  </a:lnTo>
                  <a:lnTo>
                    <a:pt x="108" y="32"/>
                  </a:lnTo>
                  <a:lnTo>
                    <a:pt x="113" y="34"/>
                  </a:lnTo>
                  <a:lnTo>
                    <a:pt x="119" y="36"/>
                  </a:lnTo>
                  <a:lnTo>
                    <a:pt x="124" y="39"/>
                  </a:lnTo>
                  <a:lnTo>
                    <a:pt x="128" y="43"/>
                  </a:lnTo>
                  <a:lnTo>
                    <a:pt x="133" y="47"/>
                  </a:lnTo>
                  <a:lnTo>
                    <a:pt x="136" y="51"/>
                  </a:lnTo>
                  <a:lnTo>
                    <a:pt x="140" y="56"/>
                  </a:lnTo>
                  <a:lnTo>
                    <a:pt x="142" y="61"/>
                  </a:lnTo>
                  <a:lnTo>
                    <a:pt x="146" y="66"/>
                  </a:lnTo>
                  <a:lnTo>
                    <a:pt x="148" y="72"/>
                  </a:lnTo>
                  <a:lnTo>
                    <a:pt x="149" y="77"/>
                  </a:lnTo>
                  <a:lnTo>
                    <a:pt x="150" y="83"/>
                  </a:lnTo>
                  <a:lnTo>
                    <a:pt x="150" y="90"/>
                  </a:lnTo>
                  <a:lnTo>
                    <a:pt x="150" y="95"/>
                  </a:lnTo>
                  <a:lnTo>
                    <a:pt x="149" y="102"/>
                  </a:lnTo>
                  <a:lnTo>
                    <a:pt x="148" y="107"/>
                  </a:lnTo>
                  <a:lnTo>
                    <a:pt x="146" y="113"/>
                  </a:lnTo>
                  <a:lnTo>
                    <a:pt x="142" y="118"/>
                  </a:lnTo>
                  <a:lnTo>
                    <a:pt x="140" y="123"/>
                  </a:lnTo>
                  <a:lnTo>
                    <a:pt x="136" y="127"/>
                  </a:lnTo>
                  <a:lnTo>
                    <a:pt x="133" y="132"/>
                  </a:lnTo>
                  <a:lnTo>
                    <a:pt x="128" y="136"/>
                  </a:lnTo>
                  <a:lnTo>
                    <a:pt x="124" y="139"/>
                  </a:lnTo>
                  <a:lnTo>
                    <a:pt x="119" y="142"/>
                  </a:lnTo>
                  <a:lnTo>
                    <a:pt x="113" y="144"/>
                  </a:lnTo>
                  <a:lnTo>
                    <a:pt x="108" y="147"/>
                  </a:lnTo>
                  <a:lnTo>
                    <a:pt x="102" y="149"/>
                  </a:lnTo>
                  <a:lnTo>
                    <a:pt x="96" y="150"/>
                  </a:lnTo>
                  <a:lnTo>
                    <a:pt x="90" y="150"/>
                  </a:lnTo>
                  <a:lnTo>
                    <a:pt x="83" y="150"/>
                  </a:lnTo>
                  <a:lnTo>
                    <a:pt x="78" y="149"/>
                  </a:lnTo>
                  <a:lnTo>
                    <a:pt x="73" y="147"/>
                  </a:lnTo>
                  <a:lnTo>
                    <a:pt x="66" y="144"/>
                  </a:lnTo>
                  <a:lnTo>
                    <a:pt x="61" y="142"/>
                  </a:lnTo>
                  <a:lnTo>
                    <a:pt x="57" y="139"/>
                  </a:lnTo>
                  <a:lnTo>
                    <a:pt x="52" y="136"/>
                  </a:lnTo>
                  <a:lnTo>
                    <a:pt x="48" y="132"/>
                  </a:lnTo>
                  <a:lnTo>
                    <a:pt x="44" y="127"/>
                  </a:lnTo>
                  <a:lnTo>
                    <a:pt x="41" y="123"/>
                  </a:lnTo>
                  <a:lnTo>
                    <a:pt x="37" y="118"/>
                  </a:lnTo>
                  <a:lnTo>
                    <a:pt x="34" y="113"/>
                  </a:lnTo>
                  <a:lnTo>
                    <a:pt x="33" y="107"/>
                  </a:lnTo>
                  <a:lnTo>
                    <a:pt x="31" y="102"/>
                  </a:lnTo>
                  <a:lnTo>
                    <a:pt x="30" y="96"/>
                  </a:lnTo>
                  <a:lnTo>
                    <a:pt x="30" y="90"/>
                  </a:lnTo>
                  <a:lnTo>
                    <a:pt x="30" y="83"/>
                  </a:lnTo>
                  <a:lnTo>
                    <a:pt x="31" y="77"/>
                  </a:lnTo>
                  <a:lnTo>
                    <a:pt x="33" y="72"/>
                  </a:lnTo>
                  <a:lnTo>
                    <a:pt x="34" y="66"/>
                  </a:lnTo>
                  <a:lnTo>
                    <a:pt x="37" y="61"/>
                  </a:lnTo>
                  <a:lnTo>
                    <a:pt x="41" y="56"/>
                  </a:lnTo>
                  <a:lnTo>
                    <a:pt x="44" y="51"/>
                  </a:lnTo>
                  <a:lnTo>
                    <a:pt x="48" y="47"/>
                  </a:lnTo>
                  <a:lnTo>
                    <a:pt x="52" y="43"/>
                  </a:lnTo>
                  <a:lnTo>
                    <a:pt x="57" y="39"/>
                  </a:lnTo>
                  <a:lnTo>
                    <a:pt x="61" y="36"/>
                  </a:lnTo>
                  <a:lnTo>
                    <a:pt x="66" y="34"/>
                  </a:lnTo>
                  <a:lnTo>
                    <a:pt x="73" y="32"/>
                  </a:lnTo>
                  <a:lnTo>
                    <a:pt x="78" y="31"/>
                  </a:lnTo>
                  <a:lnTo>
                    <a:pt x="83" y="30"/>
                  </a:lnTo>
                  <a:lnTo>
                    <a:pt x="90" y="30"/>
                  </a:lnTo>
                  <a:close/>
                  <a:moveTo>
                    <a:pt x="90" y="180"/>
                  </a:moveTo>
                  <a:lnTo>
                    <a:pt x="99" y="180"/>
                  </a:lnTo>
                  <a:lnTo>
                    <a:pt x="108" y="178"/>
                  </a:lnTo>
                  <a:lnTo>
                    <a:pt x="117" y="176"/>
                  </a:lnTo>
                  <a:lnTo>
                    <a:pt x="125" y="172"/>
                  </a:lnTo>
                  <a:lnTo>
                    <a:pt x="133" y="169"/>
                  </a:lnTo>
                  <a:lnTo>
                    <a:pt x="140" y="165"/>
                  </a:lnTo>
                  <a:lnTo>
                    <a:pt x="148" y="160"/>
                  </a:lnTo>
                  <a:lnTo>
                    <a:pt x="154" y="153"/>
                  </a:lnTo>
                  <a:lnTo>
                    <a:pt x="160" y="147"/>
                  </a:lnTo>
                  <a:lnTo>
                    <a:pt x="165" y="140"/>
                  </a:lnTo>
                  <a:lnTo>
                    <a:pt x="169" y="133"/>
                  </a:lnTo>
                  <a:lnTo>
                    <a:pt x="173" y="125"/>
                  </a:lnTo>
                  <a:lnTo>
                    <a:pt x="177" y="117"/>
                  </a:lnTo>
                  <a:lnTo>
                    <a:pt x="179" y="108"/>
                  </a:lnTo>
                  <a:lnTo>
                    <a:pt x="180" y="98"/>
                  </a:lnTo>
                  <a:lnTo>
                    <a:pt x="180" y="90"/>
                  </a:lnTo>
                  <a:lnTo>
                    <a:pt x="180" y="80"/>
                  </a:lnTo>
                  <a:lnTo>
                    <a:pt x="179" y="72"/>
                  </a:lnTo>
                  <a:lnTo>
                    <a:pt x="177" y="63"/>
                  </a:lnTo>
                  <a:lnTo>
                    <a:pt x="173" y="54"/>
                  </a:lnTo>
                  <a:lnTo>
                    <a:pt x="169" y="47"/>
                  </a:lnTo>
                  <a:lnTo>
                    <a:pt x="165" y="39"/>
                  </a:lnTo>
                  <a:lnTo>
                    <a:pt x="160" y="32"/>
                  </a:lnTo>
                  <a:lnTo>
                    <a:pt x="154" y="25"/>
                  </a:lnTo>
                  <a:lnTo>
                    <a:pt x="148" y="20"/>
                  </a:lnTo>
                  <a:lnTo>
                    <a:pt x="140" y="15"/>
                  </a:lnTo>
                  <a:lnTo>
                    <a:pt x="133" y="10"/>
                  </a:lnTo>
                  <a:lnTo>
                    <a:pt x="125" y="6"/>
                  </a:lnTo>
                  <a:lnTo>
                    <a:pt x="117" y="3"/>
                  </a:lnTo>
                  <a:lnTo>
                    <a:pt x="108" y="1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81" y="0"/>
                  </a:lnTo>
                  <a:lnTo>
                    <a:pt x="72" y="1"/>
                  </a:lnTo>
                  <a:lnTo>
                    <a:pt x="63" y="3"/>
                  </a:lnTo>
                  <a:lnTo>
                    <a:pt x="54" y="6"/>
                  </a:lnTo>
                  <a:lnTo>
                    <a:pt x="47" y="10"/>
                  </a:lnTo>
                  <a:lnTo>
                    <a:pt x="39" y="15"/>
                  </a:lnTo>
                  <a:lnTo>
                    <a:pt x="33" y="20"/>
                  </a:lnTo>
                  <a:lnTo>
                    <a:pt x="27" y="25"/>
                  </a:lnTo>
                  <a:lnTo>
                    <a:pt x="20" y="32"/>
                  </a:lnTo>
                  <a:lnTo>
                    <a:pt x="15" y="39"/>
                  </a:lnTo>
                  <a:lnTo>
                    <a:pt x="10" y="47"/>
                  </a:lnTo>
                  <a:lnTo>
                    <a:pt x="7" y="54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0" y="80"/>
                  </a:lnTo>
                  <a:lnTo>
                    <a:pt x="0" y="90"/>
                  </a:lnTo>
                  <a:lnTo>
                    <a:pt x="0" y="98"/>
                  </a:lnTo>
                  <a:lnTo>
                    <a:pt x="2" y="108"/>
                  </a:lnTo>
                  <a:lnTo>
                    <a:pt x="4" y="117"/>
                  </a:lnTo>
                  <a:lnTo>
                    <a:pt x="7" y="125"/>
                  </a:lnTo>
                  <a:lnTo>
                    <a:pt x="10" y="133"/>
                  </a:lnTo>
                  <a:lnTo>
                    <a:pt x="15" y="140"/>
                  </a:lnTo>
                  <a:lnTo>
                    <a:pt x="20" y="147"/>
                  </a:lnTo>
                  <a:lnTo>
                    <a:pt x="27" y="153"/>
                  </a:lnTo>
                  <a:lnTo>
                    <a:pt x="33" y="160"/>
                  </a:lnTo>
                  <a:lnTo>
                    <a:pt x="39" y="165"/>
                  </a:lnTo>
                  <a:lnTo>
                    <a:pt x="47" y="169"/>
                  </a:lnTo>
                  <a:lnTo>
                    <a:pt x="54" y="172"/>
                  </a:lnTo>
                  <a:lnTo>
                    <a:pt x="63" y="176"/>
                  </a:lnTo>
                  <a:lnTo>
                    <a:pt x="72" y="178"/>
                  </a:lnTo>
                  <a:lnTo>
                    <a:pt x="81" y="180"/>
                  </a:lnTo>
                  <a:lnTo>
                    <a:pt x="90" y="1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CustomShape 61"/>
            <p:cNvSpPr/>
            <p:nvPr/>
          </p:nvSpPr>
          <p:spPr>
            <a:xfrm>
              <a:off x="5449680" y="1532160"/>
              <a:ext cx="68040" cy="90720"/>
            </a:xfrm>
            <a:custGeom>
              <a:avLst/>
              <a:gdLst/>
              <a:ahLst/>
              <a:cxnLst/>
              <a:rect l="l" t="t" r="r" b="b"/>
              <a:pathLst>
                <a:path w="295" h="391">
                  <a:moveTo>
                    <a:pt x="187" y="208"/>
                  </a:moveTo>
                  <a:lnTo>
                    <a:pt x="175" y="210"/>
                  </a:lnTo>
                  <a:lnTo>
                    <a:pt x="175" y="361"/>
                  </a:lnTo>
                  <a:lnTo>
                    <a:pt x="115" y="361"/>
                  </a:lnTo>
                  <a:lnTo>
                    <a:pt x="115" y="210"/>
                  </a:lnTo>
                  <a:lnTo>
                    <a:pt x="103" y="208"/>
                  </a:lnTo>
                  <a:lnTo>
                    <a:pt x="92" y="205"/>
                  </a:lnTo>
                  <a:lnTo>
                    <a:pt x="84" y="200"/>
                  </a:lnTo>
                  <a:lnTo>
                    <a:pt x="75" y="195"/>
                  </a:lnTo>
                  <a:lnTo>
                    <a:pt x="68" y="189"/>
                  </a:lnTo>
                  <a:lnTo>
                    <a:pt x="61" y="181"/>
                  </a:lnTo>
                  <a:lnTo>
                    <a:pt x="55" y="173"/>
                  </a:lnTo>
                  <a:lnTo>
                    <a:pt x="49" y="162"/>
                  </a:lnTo>
                  <a:lnTo>
                    <a:pt x="45" y="151"/>
                  </a:lnTo>
                  <a:lnTo>
                    <a:pt x="42" y="139"/>
                  </a:lnTo>
                  <a:lnTo>
                    <a:pt x="39" y="126"/>
                  </a:lnTo>
                  <a:lnTo>
                    <a:pt x="35" y="112"/>
                  </a:lnTo>
                  <a:lnTo>
                    <a:pt x="33" y="99"/>
                  </a:lnTo>
                  <a:lnTo>
                    <a:pt x="31" y="66"/>
                  </a:lnTo>
                  <a:lnTo>
                    <a:pt x="30" y="30"/>
                  </a:lnTo>
                  <a:lnTo>
                    <a:pt x="265" y="30"/>
                  </a:lnTo>
                  <a:lnTo>
                    <a:pt x="264" y="65"/>
                  </a:lnTo>
                  <a:lnTo>
                    <a:pt x="262" y="99"/>
                  </a:lnTo>
                  <a:lnTo>
                    <a:pt x="260" y="112"/>
                  </a:lnTo>
                  <a:lnTo>
                    <a:pt x="256" y="126"/>
                  </a:lnTo>
                  <a:lnTo>
                    <a:pt x="253" y="139"/>
                  </a:lnTo>
                  <a:lnTo>
                    <a:pt x="249" y="151"/>
                  </a:lnTo>
                  <a:lnTo>
                    <a:pt x="245" y="162"/>
                  </a:lnTo>
                  <a:lnTo>
                    <a:pt x="239" y="173"/>
                  </a:lnTo>
                  <a:lnTo>
                    <a:pt x="233" y="181"/>
                  </a:lnTo>
                  <a:lnTo>
                    <a:pt x="225" y="189"/>
                  </a:lnTo>
                  <a:lnTo>
                    <a:pt x="218" y="195"/>
                  </a:lnTo>
                  <a:lnTo>
                    <a:pt x="208" y="200"/>
                  </a:lnTo>
                  <a:lnTo>
                    <a:pt x="198" y="205"/>
                  </a:lnTo>
                  <a:lnTo>
                    <a:pt x="187" y="208"/>
                  </a:lnTo>
                  <a:close/>
                  <a:moveTo>
                    <a:pt x="0" y="0"/>
                  </a:moveTo>
                  <a:lnTo>
                    <a:pt x="0" y="15"/>
                  </a:lnTo>
                  <a:lnTo>
                    <a:pt x="0" y="49"/>
                  </a:lnTo>
                  <a:lnTo>
                    <a:pt x="2" y="85"/>
                  </a:lnTo>
                  <a:lnTo>
                    <a:pt x="3" y="102"/>
                  </a:lnTo>
                  <a:lnTo>
                    <a:pt x="7" y="118"/>
                  </a:lnTo>
                  <a:lnTo>
                    <a:pt x="9" y="134"/>
                  </a:lnTo>
                  <a:lnTo>
                    <a:pt x="13" y="149"/>
                  </a:lnTo>
                  <a:lnTo>
                    <a:pt x="18" y="164"/>
                  </a:lnTo>
                  <a:lnTo>
                    <a:pt x="24" y="177"/>
                  </a:lnTo>
                  <a:lnTo>
                    <a:pt x="30" y="190"/>
                  </a:lnTo>
                  <a:lnTo>
                    <a:pt x="39" y="201"/>
                  </a:lnTo>
                  <a:lnTo>
                    <a:pt x="48" y="211"/>
                  </a:lnTo>
                  <a:lnTo>
                    <a:pt x="59" y="221"/>
                  </a:lnTo>
                  <a:lnTo>
                    <a:pt x="64" y="224"/>
                  </a:lnTo>
                  <a:lnTo>
                    <a:pt x="71" y="228"/>
                  </a:lnTo>
                  <a:lnTo>
                    <a:pt x="77" y="230"/>
                  </a:lnTo>
                  <a:lnTo>
                    <a:pt x="85" y="234"/>
                  </a:lnTo>
                  <a:lnTo>
                    <a:pt x="85" y="391"/>
                  </a:lnTo>
                  <a:lnTo>
                    <a:pt x="205" y="391"/>
                  </a:lnTo>
                  <a:lnTo>
                    <a:pt x="205" y="234"/>
                  </a:lnTo>
                  <a:lnTo>
                    <a:pt x="212" y="231"/>
                  </a:lnTo>
                  <a:lnTo>
                    <a:pt x="220" y="228"/>
                  </a:lnTo>
                  <a:lnTo>
                    <a:pt x="226" y="225"/>
                  </a:lnTo>
                  <a:lnTo>
                    <a:pt x="233" y="221"/>
                  </a:lnTo>
                  <a:lnTo>
                    <a:pt x="245" y="212"/>
                  </a:lnTo>
                  <a:lnTo>
                    <a:pt x="254" y="201"/>
                  </a:lnTo>
                  <a:lnTo>
                    <a:pt x="263" y="191"/>
                  </a:lnTo>
                  <a:lnTo>
                    <a:pt x="270" y="178"/>
                  </a:lnTo>
                  <a:lnTo>
                    <a:pt x="277" y="164"/>
                  </a:lnTo>
                  <a:lnTo>
                    <a:pt x="281" y="149"/>
                  </a:lnTo>
                  <a:lnTo>
                    <a:pt x="285" y="134"/>
                  </a:lnTo>
                  <a:lnTo>
                    <a:pt x="289" y="118"/>
                  </a:lnTo>
                  <a:lnTo>
                    <a:pt x="292" y="102"/>
                  </a:lnTo>
                  <a:lnTo>
                    <a:pt x="293" y="85"/>
                  </a:lnTo>
                  <a:lnTo>
                    <a:pt x="295" y="50"/>
                  </a:lnTo>
                  <a:lnTo>
                    <a:pt x="295" y="15"/>
                  </a:lnTo>
                  <a:lnTo>
                    <a:pt x="2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" name="CustomShape 62"/>
            <p:cNvSpPr/>
            <p:nvPr/>
          </p:nvSpPr>
          <p:spPr>
            <a:xfrm>
              <a:off x="5391360" y="1410480"/>
              <a:ext cx="40680" cy="40680"/>
            </a:xfrm>
            <a:custGeom>
              <a:avLst/>
              <a:gdLst/>
              <a:ahLst/>
              <a:cxnLst/>
              <a:rect l="l" t="t" r="r" b="b"/>
              <a:pathLst>
                <a:path w="182" h="180">
                  <a:moveTo>
                    <a:pt x="92" y="30"/>
                  </a:moveTo>
                  <a:lnTo>
                    <a:pt x="97" y="30"/>
                  </a:lnTo>
                  <a:lnTo>
                    <a:pt x="103" y="31"/>
                  </a:lnTo>
                  <a:lnTo>
                    <a:pt x="109" y="33"/>
                  </a:lnTo>
                  <a:lnTo>
                    <a:pt x="114" y="35"/>
                  </a:lnTo>
                  <a:lnTo>
                    <a:pt x="120" y="37"/>
                  </a:lnTo>
                  <a:lnTo>
                    <a:pt x="125" y="40"/>
                  </a:lnTo>
                  <a:lnTo>
                    <a:pt x="129" y="43"/>
                  </a:lnTo>
                  <a:lnTo>
                    <a:pt x="133" y="48"/>
                  </a:lnTo>
                  <a:lnTo>
                    <a:pt x="138" y="52"/>
                  </a:lnTo>
                  <a:lnTo>
                    <a:pt x="141" y="56"/>
                  </a:lnTo>
                  <a:lnTo>
                    <a:pt x="144" y="61"/>
                  </a:lnTo>
                  <a:lnTo>
                    <a:pt x="146" y="66"/>
                  </a:lnTo>
                  <a:lnTo>
                    <a:pt x="148" y="72"/>
                  </a:lnTo>
                  <a:lnTo>
                    <a:pt x="151" y="78"/>
                  </a:lnTo>
                  <a:lnTo>
                    <a:pt x="151" y="84"/>
                  </a:lnTo>
                  <a:lnTo>
                    <a:pt x="152" y="90"/>
                  </a:lnTo>
                  <a:lnTo>
                    <a:pt x="151" y="96"/>
                  </a:lnTo>
                  <a:lnTo>
                    <a:pt x="151" y="102"/>
                  </a:lnTo>
                  <a:lnTo>
                    <a:pt x="148" y="108"/>
                  </a:lnTo>
                  <a:lnTo>
                    <a:pt x="146" y="113"/>
                  </a:lnTo>
                  <a:lnTo>
                    <a:pt x="144" y="119"/>
                  </a:lnTo>
                  <a:lnTo>
                    <a:pt x="141" y="124"/>
                  </a:lnTo>
                  <a:lnTo>
                    <a:pt x="138" y="128"/>
                  </a:lnTo>
                  <a:lnTo>
                    <a:pt x="133" y="132"/>
                  </a:lnTo>
                  <a:lnTo>
                    <a:pt x="129" y="136"/>
                  </a:lnTo>
                  <a:lnTo>
                    <a:pt x="125" y="140"/>
                  </a:lnTo>
                  <a:lnTo>
                    <a:pt x="120" y="143"/>
                  </a:lnTo>
                  <a:lnTo>
                    <a:pt x="114" y="145"/>
                  </a:lnTo>
                  <a:lnTo>
                    <a:pt x="109" y="147"/>
                  </a:lnTo>
                  <a:lnTo>
                    <a:pt x="103" y="149"/>
                  </a:lnTo>
                  <a:lnTo>
                    <a:pt x="97" y="150"/>
                  </a:lnTo>
                  <a:lnTo>
                    <a:pt x="92" y="150"/>
                  </a:lnTo>
                  <a:lnTo>
                    <a:pt x="85" y="150"/>
                  </a:lnTo>
                  <a:lnTo>
                    <a:pt x="79" y="149"/>
                  </a:lnTo>
                  <a:lnTo>
                    <a:pt x="73" y="147"/>
                  </a:lnTo>
                  <a:lnTo>
                    <a:pt x="68" y="145"/>
                  </a:lnTo>
                  <a:lnTo>
                    <a:pt x="63" y="143"/>
                  </a:lnTo>
                  <a:lnTo>
                    <a:pt x="57" y="140"/>
                  </a:lnTo>
                  <a:lnTo>
                    <a:pt x="53" y="136"/>
                  </a:lnTo>
                  <a:lnTo>
                    <a:pt x="49" y="132"/>
                  </a:lnTo>
                  <a:lnTo>
                    <a:pt x="44" y="128"/>
                  </a:lnTo>
                  <a:lnTo>
                    <a:pt x="41" y="124"/>
                  </a:lnTo>
                  <a:lnTo>
                    <a:pt x="38" y="119"/>
                  </a:lnTo>
                  <a:lnTo>
                    <a:pt x="36" y="113"/>
                  </a:lnTo>
                  <a:lnTo>
                    <a:pt x="34" y="108"/>
                  </a:lnTo>
                  <a:lnTo>
                    <a:pt x="33" y="102"/>
                  </a:lnTo>
                  <a:lnTo>
                    <a:pt x="32" y="96"/>
                  </a:lnTo>
                  <a:lnTo>
                    <a:pt x="32" y="90"/>
                  </a:lnTo>
                  <a:lnTo>
                    <a:pt x="32" y="84"/>
                  </a:lnTo>
                  <a:lnTo>
                    <a:pt x="33" y="78"/>
                  </a:lnTo>
                  <a:lnTo>
                    <a:pt x="34" y="72"/>
                  </a:lnTo>
                  <a:lnTo>
                    <a:pt x="36" y="66"/>
                  </a:lnTo>
                  <a:lnTo>
                    <a:pt x="38" y="61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9" y="48"/>
                  </a:lnTo>
                  <a:lnTo>
                    <a:pt x="53" y="43"/>
                  </a:lnTo>
                  <a:lnTo>
                    <a:pt x="57" y="40"/>
                  </a:lnTo>
                  <a:lnTo>
                    <a:pt x="63" y="37"/>
                  </a:lnTo>
                  <a:lnTo>
                    <a:pt x="68" y="35"/>
                  </a:lnTo>
                  <a:lnTo>
                    <a:pt x="73" y="33"/>
                  </a:lnTo>
                  <a:lnTo>
                    <a:pt x="79" y="31"/>
                  </a:lnTo>
                  <a:lnTo>
                    <a:pt x="85" y="30"/>
                  </a:lnTo>
                  <a:lnTo>
                    <a:pt x="92" y="30"/>
                  </a:lnTo>
                  <a:close/>
                  <a:moveTo>
                    <a:pt x="92" y="180"/>
                  </a:moveTo>
                  <a:lnTo>
                    <a:pt x="100" y="180"/>
                  </a:lnTo>
                  <a:lnTo>
                    <a:pt x="110" y="179"/>
                  </a:lnTo>
                  <a:lnTo>
                    <a:pt x="118" y="176"/>
                  </a:lnTo>
                  <a:lnTo>
                    <a:pt x="126" y="173"/>
                  </a:lnTo>
                  <a:lnTo>
                    <a:pt x="135" y="169"/>
                  </a:lnTo>
                  <a:lnTo>
                    <a:pt x="142" y="165"/>
                  </a:lnTo>
                  <a:lnTo>
                    <a:pt x="148" y="159"/>
                  </a:lnTo>
                  <a:lnTo>
                    <a:pt x="155" y="154"/>
                  </a:lnTo>
                  <a:lnTo>
                    <a:pt x="161" y="147"/>
                  </a:lnTo>
                  <a:lnTo>
                    <a:pt x="166" y="140"/>
                  </a:lnTo>
                  <a:lnTo>
                    <a:pt x="171" y="132"/>
                  </a:lnTo>
                  <a:lnTo>
                    <a:pt x="174" y="125"/>
                  </a:lnTo>
                  <a:lnTo>
                    <a:pt x="177" y="116"/>
                  </a:lnTo>
                  <a:lnTo>
                    <a:pt x="180" y="108"/>
                  </a:lnTo>
                  <a:lnTo>
                    <a:pt x="181" y="99"/>
                  </a:lnTo>
                  <a:lnTo>
                    <a:pt x="182" y="90"/>
                  </a:lnTo>
                  <a:lnTo>
                    <a:pt x="181" y="81"/>
                  </a:lnTo>
                  <a:lnTo>
                    <a:pt x="180" y="71"/>
                  </a:lnTo>
                  <a:lnTo>
                    <a:pt x="177" y="63"/>
                  </a:lnTo>
                  <a:lnTo>
                    <a:pt x="174" y="54"/>
                  </a:lnTo>
                  <a:lnTo>
                    <a:pt x="171" y="47"/>
                  </a:lnTo>
                  <a:lnTo>
                    <a:pt x="166" y="39"/>
                  </a:lnTo>
                  <a:lnTo>
                    <a:pt x="161" y="33"/>
                  </a:lnTo>
                  <a:lnTo>
                    <a:pt x="155" y="26"/>
                  </a:lnTo>
                  <a:lnTo>
                    <a:pt x="148" y="20"/>
                  </a:lnTo>
                  <a:lnTo>
                    <a:pt x="142" y="15"/>
                  </a:lnTo>
                  <a:lnTo>
                    <a:pt x="135" y="10"/>
                  </a:lnTo>
                  <a:lnTo>
                    <a:pt x="126" y="7"/>
                  </a:lnTo>
                  <a:lnTo>
                    <a:pt x="118" y="4"/>
                  </a:lnTo>
                  <a:lnTo>
                    <a:pt x="110" y="2"/>
                  </a:lnTo>
                  <a:lnTo>
                    <a:pt x="100" y="1"/>
                  </a:lnTo>
                  <a:lnTo>
                    <a:pt x="92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5" y="4"/>
                  </a:lnTo>
                  <a:lnTo>
                    <a:pt x="56" y="7"/>
                  </a:lnTo>
                  <a:lnTo>
                    <a:pt x="49" y="10"/>
                  </a:lnTo>
                  <a:lnTo>
                    <a:pt x="41" y="15"/>
                  </a:lnTo>
                  <a:lnTo>
                    <a:pt x="34" y="20"/>
                  </a:lnTo>
                  <a:lnTo>
                    <a:pt x="27" y="26"/>
                  </a:lnTo>
                  <a:lnTo>
                    <a:pt x="22" y="33"/>
                  </a:lnTo>
                  <a:lnTo>
                    <a:pt x="17" y="39"/>
                  </a:lnTo>
                  <a:lnTo>
                    <a:pt x="12" y="47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3" y="71"/>
                  </a:lnTo>
                  <a:lnTo>
                    <a:pt x="2" y="81"/>
                  </a:lnTo>
                  <a:lnTo>
                    <a:pt x="0" y="90"/>
                  </a:lnTo>
                  <a:lnTo>
                    <a:pt x="2" y="99"/>
                  </a:lnTo>
                  <a:lnTo>
                    <a:pt x="3" y="108"/>
                  </a:lnTo>
                  <a:lnTo>
                    <a:pt x="5" y="116"/>
                  </a:lnTo>
                  <a:lnTo>
                    <a:pt x="8" y="125"/>
                  </a:lnTo>
                  <a:lnTo>
                    <a:pt x="12" y="132"/>
                  </a:lnTo>
                  <a:lnTo>
                    <a:pt x="17" y="140"/>
                  </a:lnTo>
                  <a:lnTo>
                    <a:pt x="22" y="147"/>
                  </a:lnTo>
                  <a:lnTo>
                    <a:pt x="27" y="154"/>
                  </a:lnTo>
                  <a:lnTo>
                    <a:pt x="34" y="159"/>
                  </a:lnTo>
                  <a:lnTo>
                    <a:pt x="41" y="165"/>
                  </a:lnTo>
                  <a:lnTo>
                    <a:pt x="49" y="169"/>
                  </a:lnTo>
                  <a:lnTo>
                    <a:pt x="56" y="173"/>
                  </a:lnTo>
                  <a:lnTo>
                    <a:pt x="65" y="176"/>
                  </a:lnTo>
                  <a:lnTo>
                    <a:pt x="73" y="179"/>
                  </a:lnTo>
                  <a:lnTo>
                    <a:pt x="82" y="180"/>
                  </a:lnTo>
                  <a:lnTo>
                    <a:pt x="92" y="1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" name="CustomShape 63"/>
            <p:cNvSpPr/>
            <p:nvPr/>
          </p:nvSpPr>
          <p:spPr>
            <a:xfrm>
              <a:off x="5378040" y="1460520"/>
              <a:ext cx="68040" cy="90720"/>
            </a:xfrm>
            <a:custGeom>
              <a:avLst/>
              <a:gdLst/>
              <a:ahLst/>
              <a:cxnLst/>
              <a:rect l="l" t="t" r="r" b="b"/>
              <a:pathLst>
                <a:path w="296" h="391">
                  <a:moveTo>
                    <a:pt x="266" y="30"/>
                  </a:moveTo>
                  <a:lnTo>
                    <a:pt x="265" y="67"/>
                  </a:lnTo>
                  <a:lnTo>
                    <a:pt x="261" y="99"/>
                  </a:lnTo>
                  <a:lnTo>
                    <a:pt x="259" y="114"/>
                  </a:lnTo>
                  <a:lnTo>
                    <a:pt x="256" y="128"/>
                  </a:lnTo>
                  <a:lnTo>
                    <a:pt x="253" y="142"/>
                  </a:lnTo>
                  <a:lnTo>
                    <a:pt x="250" y="154"/>
                  </a:lnTo>
                  <a:lnTo>
                    <a:pt x="244" y="165"/>
                  </a:lnTo>
                  <a:lnTo>
                    <a:pt x="239" y="175"/>
                  </a:lnTo>
                  <a:lnTo>
                    <a:pt x="232" y="184"/>
                  </a:lnTo>
                  <a:lnTo>
                    <a:pt x="226" y="192"/>
                  </a:lnTo>
                  <a:lnTo>
                    <a:pt x="217" y="198"/>
                  </a:lnTo>
                  <a:lnTo>
                    <a:pt x="209" y="203"/>
                  </a:lnTo>
                  <a:lnTo>
                    <a:pt x="198" y="208"/>
                  </a:lnTo>
                  <a:lnTo>
                    <a:pt x="187" y="211"/>
                  </a:lnTo>
                  <a:lnTo>
                    <a:pt x="176" y="213"/>
                  </a:lnTo>
                  <a:lnTo>
                    <a:pt x="176" y="361"/>
                  </a:lnTo>
                  <a:lnTo>
                    <a:pt x="116" y="361"/>
                  </a:lnTo>
                  <a:lnTo>
                    <a:pt x="116" y="214"/>
                  </a:lnTo>
                  <a:lnTo>
                    <a:pt x="104" y="211"/>
                  </a:lnTo>
                  <a:lnTo>
                    <a:pt x="93" y="208"/>
                  </a:lnTo>
                  <a:lnTo>
                    <a:pt x="83" y="203"/>
                  </a:lnTo>
                  <a:lnTo>
                    <a:pt x="75" y="198"/>
                  </a:lnTo>
                  <a:lnTo>
                    <a:pt x="67" y="192"/>
                  </a:lnTo>
                  <a:lnTo>
                    <a:pt x="61" y="183"/>
                  </a:lnTo>
                  <a:lnTo>
                    <a:pt x="56" y="174"/>
                  </a:lnTo>
                  <a:lnTo>
                    <a:pt x="50" y="164"/>
                  </a:lnTo>
                  <a:lnTo>
                    <a:pt x="46" y="153"/>
                  </a:lnTo>
                  <a:lnTo>
                    <a:pt x="42" y="141"/>
                  </a:lnTo>
                  <a:lnTo>
                    <a:pt x="38" y="127"/>
                  </a:lnTo>
                  <a:lnTo>
                    <a:pt x="36" y="113"/>
                  </a:lnTo>
                  <a:lnTo>
                    <a:pt x="34" y="98"/>
                  </a:lnTo>
                  <a:lnTo>
                    <a:pt x="31" y="66"/>
                  </a:lnTo>
                  <a:lnTo>
                    <a:pt x="30" y="31"/>
                  </a:lnTo>
                  <a:lnTo>
                    <a:pt x="266" y="30"/>
                  </a:lnTo>
                  <a:close/>
                  <a:moveTo>
                    <a:pt x="0" y="15"/>
                  </a:moveTo>
                  <a:lnTo>
                    <a:pt x="1" y="50"/>
                  </a:lnTo>
                  <a:lnTo>
                    <a:pt x="2" y="85"/>
                  </a:lnTo>
                  <a:lnTo>
                    <a:pt x="4" y="103"/>
                  </a:lnTo>
                  <a:lnTo>
                    <a:pt x="6" y="120"/>
                  </a:lnTo>
                  <a:lnTo>
                    <a:pt x="9" y="136"/>
                  </a:lnTo>
                  <a:lnTo>
                    <a:pt x="14" y="152"/>
                  </a:lnTo>
                  <a:lnTo>
                    <a:pt x="18" y="166"/>
                  </a:lnTo>
                  <a:lnTo>
                    <a:pt x="23" y="180"/>
                  </a:lnTo>
                  <a:lnTo>
                    <a:pt x="31" y="193"/>
                  </a:lnTo>
                  <a:lnTo>
                    <a:pt x="38" y="204"/>
                  </a:lnTo>
                  <a:lnTo>
                    <a:pt x="48" y="215"/>
                  </a:lnTo>
                  <a:lnTo>
                    <a:pt x="59" y="224"/>
                  </a:lnTo>
                  <a:lnTo>
                    <a:pt x="65" y="228"/>
                  </a:lnTo>
                  <a:lnTo>
                    <a:pt x="72" y="231"/>
                  </a:lnTo>
                  <a:lnTo>
                    <a:pt x="78" y="234"/>
                  </a:lnTo>
                  <a:lnTo>
                    <a:pt x="86" y="237"/>
                  </a:lnTo>
                  <a:lnTo>
                    <a:pt x="86" y="391"/>
                  </a:lnTo>
                  <a:lnTo>
                    <a:pt x="206" y="391"/>
                  </a:lnTo>
                  <a:lnTo>
                    <a:pt x="206" y="238"/>
                  </a:lnTo>
                  <a:lnTo>
                    <a:pt x="213" y="234"/>
                  </a:lnTo>
                  <a:lnTo>
                    <a:pt x="220" y="231"/>
                  </a:lnTo>
                  <a:lnTo>
                    <a:pt x="227" y="228"/>
                  </a:lnTo>
                  <a:lnTo>
                    <a:pt x="234" y="224"/>
                  </a:lnTo>
                  <a:lnTo>
                    <a:pt x="244" y="215"/>
                  </a:lnTo>
                  <a:lnTo>
                    <a:pt x="255" y="204"/>
                  </a:lnTo>
                  <a:lnTo>
                    <a:pt x="264" y="193"/>
                  </a:lnTo>
                  <a:lnTo>
                    <a:pt x="270" y="181"/>
                  </a:lnTo>
                  <a:lnTo>
                    <a:pt x="276" y="167"/>
                  </a:lnTo>
                  <a:lnTo>
                    <a:pt x="282" y="152"/>
                  </a:lnTo>
                  <a:lnTo>
                    <a:pt x="286" y="136"/>
                  </a:lnTo>
                  <a:lnTo>
                    <a:pt x="289" y="120"/>
                  </a:lnTo>
                  <a:lnTo>
                    <a:pt x="291" y="104"/>
                  </a:lnTo>
                  <a:lnTo>
                    <a:pt x="294" y="85"/>
                  </a:lnTo>
                  <a:lnTo>
                    <a:pt x="295" y="51"/>
                  </a:lnTo>
                  <a:lnTo>
                    <a:pt x="296" y="15"/>
                  </a:lnTo>
                  <a:lnTo>
                    <a:pt x="296" y="0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CustomShape 64"/>
            <p:cNvSpPr/>
            <p:nvPr/>
          </p:nvSpPr>
          <p:spPr>
            <a:xfrm>
              <a:off x="5319720" y="1482120"/>
              <a:ext cx="40680" cy="40680"/>
            </a:xfrm>
            <a:custGeom>
              <a:avLst/>
              <a:gdLst/>
              <a:ahLst/>
              <a:cxnLst/>
              <a:rect l="l" t="t" r="r" b="b"/>
              <a:pathLst>
                <a:path w="180" h="180">
                  <a:moveTo>
                    <a:pt x="90" y="30"/>
                  </a:moveTo>
                  <a:lnTo>
                    <a:pt x="97" y="30"/>
                  </a:lnTo>
                  <a:lnTo>
                    <a:pt x="102" y="31"/>
                  </a:lnTo>
                  <a:lnTo>
                    <a:pt x="109" y="32"/>
                  </a:lnTo>
                  <a:lnTo>
                    <a:pt x="114" y="34"/>
                  </a:lnTo>
                  <a:lnTo>
                    <a:pt x="119" y="36"/>
                  </a:lnTo>
                  <a:lnTo>
                    <a:pt x="124" y="39"/>
                  </a:lnTo>
                  <a:lnTo>
                    <a:pt x="129" y="43"/>
                  </a:lnTo>
                  <a:lnTo>
                    <a:pt x="133" y="47"/>
                  </a:lnTo>
                  <a:lnTo>
                    <a:pt x="136" y="51"/>
                  </a:lnTo>
                  <a:lnTo>
                    <a:pt x="141" y="56"/>
                  </a:lnTo>
                  <a:lnTo>
                    <a:pt x="143" y="61"/>
                  </a:lnTo>
                  <a:lnTo>
                    <a:pt x="146" y="66"/>
                  </a:lnTo>
                  <a:lnTo>
                    <a:pt x="148" y="72"/>
                  </a:lnTo>
                  <a:lnTo>
                    <a:pt x="149" y="77"/>
                  </a:lnTo>
                  <a:lnTo>
                    <a:pt x="150" y="83"/>
                  </a:lnTo>
                  <a:lnTo>
                    <a:pt x="150" y="90"/>
                  </a:lnTo>
                  <a:lnTo>
                    <a:pt x="150" y="95"/>
                  </a:lnTo>
                  <a:lnTo>
                    <a:pt x="149" y="102"/>
                  </a:lnTo>
                  <a:lnTo>
                    <a:pt x="148" y="107"/>
                  </a:lnTo>
                  <a:lnTo>
                    <a:pt x="146" y="113"/>
                  </a:lnTo>
                  <a:lnTo>
                    <a:pt x="143" y="118"/>
                  </a:lnTo>
                  <a:lnTo>
                    <a:pt x="141" y="123"/>
                  </a:lnTo>
                  <a:lnTo>
                    <a:pt x="136" y="127"/>
                  </a:lnTo>
                  <a:lnTo>
                    <a:pt x="133" y="132"/>
                  </a:lnTo>
                  <a:lnTo>
                    <a:pt x="129" y="136"/>
                  </a:lnTo>
                  <a:lnTo>
                    <a:pt x="124" y="139"/>
                  </a:lnTo>
                  <a:lnTo>
                    <a:pt x="119" y="142"/>
                  </a:lnTo>
                  <a:lnTo>
                    <a:pt x="114" y="144"/>
                  </a:lnTo>
                  <a:lnTo>
                    <a:pt x="109" y="147"/>
                  </a:lnTo>
                  <a:lnTo>
                    <a:pt x="102" y="149"/>
                  </a:lnTo>
                  <a:lnTo>
                    <a:pt x="97" y="150"/>
                  </a:lnTo>
                  <a:lnTo>
                    <a:pt x="90" y="150"/>
                  </a:lnTo>
                  <a:lnTo>
                    <a:pt x="84" y="150"/>
                  </a:lnTo>
                  <a:lnTo>
                    <a:pt x="79" y="149"/>
                  </a:lnTo>
                  <a:lnTo>
                    <a:pt x="72" y="147"/>
                  </a:lnTo>
                  <a:lnTo>
                    <a:pt x="67" y="144"/>
                  </a:lnTo>
                  <a:lnTo>
                    <a:pt x="61" y="142"/>
                  </a:lnTo>
                  <a:lnTo>
                    <a:pt x="57" y="139"/>
                  </a:lnTo>
                  <a:lnTo>
                    <a:pt x="52" y="136"/>
                  </a:lnTo>
                  <a:lnTo>
                    <a:pt x="47" y="132"/>
                  </a:lnTo>
                  <a:lnTo>
                    <a:pt x="44" y="127"/>
                  </a:lnTo>
                  <a:lnTo>
                    <a:pt x="41" y="123"/>
                  </a:lnTo>
                  <a:lnTo>
                    <a:pt x="38" y="118"/>
                  </a:lnTo>
                  <a:lnTo>
                    <a:pt x="35" y="113"/>
                  </a:lnTo>
                  <a:lnTo>
                    <a:pt x="34" y="107"/>
                  </a:lnTo>
                  <a:lnTo>
                    <a:pt x="31" y="102"/>
                  </a:lnTo>
                  <a:lnTo>
                    <a:pt x="30" y="96"/>
                  </a:lnTo>
                  <a:lnTo>
                    <a:pt x="30" y="90"/>
                  </a:lnTo>
                  <a:lnTo>
                    <a:pt x="30" y="83"/>
                  </a:lnTo>
                  <a:lnTo>
                    <a:pt x="31" y="77"/>
                  </a:lnTo>
                  <a:lnTo>
                    <a:pt x="34" y="72"/>
                  </a:lnTo>
                  <a:lnTo>
                    <a:pt x="35" y="66"/>
                  </a:lnTo>
                  <a:lnTo>
                    <a:pt x="38" y="61"/>
                  </a:lnTo>
                  <a:lnTo>
                    <a:pt x="41" y="56"/>
                  </a:lnTo>
                  <a:lnTo>
                    <a:pt x="44" y="51"/>
                  </a:lnTo>
                  <a:lnTo>
                    <a:pt x="47" y="47"/>
                  </a:lnTo>
                  <a:lnTo>
                    <a:pt x="52" y="43"/>
                  </a:lnTo>
                  <a:lnTo>
                    <a:pt x="57" y="39"/>
                  </a:lnTo>
                  <a:lnTo>
                    <a:pt x="61" y="36"/>
                  </a:lnTo>
                  <a:lnTo>
                    <a:pt x="67" y="34"/>
                  </a:lnTo>
                  <a:lnTo>
                    <a:pt x="72" y="32"/>
                  </a:lnTo>
                  <a:lnTo>
                    <a:pt x="79" y="31"/>
                  </a:lnTo>
                  <a:lnTo>
                    <a:pt x="84" y="30"/>
                  </a:lnTo>
                  <a:lnTo>
                    <a:pt x="90" y="30"/>
                  </a:lnTo>
                  <a:close/>
                  <a:moveTo>
                    <a:pt x="90" y="180"/>
                  </a:moveTo>
                  <a:lnTo>
                    <a:pt x="100" y="180"/>
                  </a:lnTo>
                  <a:lnTo>
                    <a:pt x="109" y="178"/>
                  </a:lnTo>
                  <a:lnTo>
                    <a:pt x="117" y="176"/>
                  </a:lnTo>
                  <a:lnTo>
                    <a:pt x="126" y="172"/>
                  </a:lnTo>
                  <a:lnTo>
                    <a:pt x="133" y="169"/>
                  </a:lnTo>
                  <a:lnTo>
                    <a:pt x="141" y="165"/>
                  </a:lnTo>
                  <a:lnTo>
                    <a:pt x="148" y="160"/>
                  </a:lnTo>
                  <a:lnTo>
                    <a:pt x="155" y="153"/>
                  </a:lnTo>
                  <a:lnTo>
                    <a:pt x="160" y="147"/>
                  </a:lnTo>
                  <a:lnTo>
                    <a:pt x="165" y="140"/>
                  </a:lnTo>
                  <a:lnTo>
                    <a:pt x="170" y="133"/>
                  </a:lnTo>
                  <a:lnTo>
                    <a:pt x="174" y="125"/>
                  </a:lnTo>
                  <a:lnTo>
                    <a:pt x="176" y="117"/>
                  </a:lnTo>
                  <a:lnTo>
                    <a:pt x="179" y="108"/>
                  </a:lnTo>
                  <a:lnTo>
                    <a:pt x="180" y="98"/>
                  </a:lnTo>
                  <a:lnTo>
                    <a:pt x="180" y="90"/>
                  </a:lnTo>
                  <a:lnTo>
                    <a:pt x="180" y="80"/>
                  </a:lnTo>
                  <a:lnTo>
                    <a:pt x="179" y="72"/>
                  </a:lnTo>
                  <a:lnTo>
                    <a:pt x="176" y="63"/>
                  </a:lnTo>
                  <a:lnTo>
                    <a:pt x="174" y="54"/>
                  </a:lnTo>
                  <a:lnTo>
                    <a:pt x="170" y="47"/>
                  </a:lnTo>
                  <a:lnTo>
                    <a:pt x="165" y="39"/>
                  </a:lnTo>
                  <a:lnTo>
                    <a:pt x="160" y="32"/>
                  </a:lnTo>
                  <a:lnTo>
                    <a:pt x="155" y="25"/>
                  </a:lnTo>
                  <a:lnTo>
                    <a:pt x="148" y="20"/>
                  </a:lnTo>
                  <a:lnTo>
                    <a:pt x="141" y="15"/>
                  </a:lnTo>
                  <a:lnTo>
                    <a:pt x="133" y="10"/>
                  </a:lnTo>
                  <a:lnTo>
                    <a:pt x="126" y="6"/>
                  </a:lnTo>
                  <a:lnTo>
                    <a:pt x="117" y="3"/>
                  </a:lnTo>
                  <a:lnTo>
                    <a:pt x="109" y="1"/>
                  </a:lnTo>
                  <a:lnTo>
                    <a:pt x="100" y="0"/>
                  </a:lnTo>
                  <a:lnTo>
                    <a:pt x="90" y="0"/>
                  </a:lnTo>
                  <a:lnTo>
                    <a:pt x="82" y="0"/>
                  </a:lnTo>
                  <a:lnTo>
                    <a:pt x="72" y="1"/>
                  </a:lnTo>
                  <a:lnTo>
                    <a:pt x="64" y="3"/>
                  </a:lnTo>
                  <a:lnTo>
                    <a:pt x="55" y="6"/>
                  </a:lnTo>
                  <a:lnTo>
                    <a:pt x="47" y="10"/>
                  </a:lnTo>
                  <a:lnTo>
                    <a:pt x="40" y="15"/>
                  </a:lnTo>
                  <a:lnTo>
                    <a:pt x="34" y="20"/>
                  </a:lnTo>
                  <a:lnTo>
                    <a:pt x="27" y="25"/>
                  </a:lnTo>
                  <a:lnTo>
                    <a:pt x="21" y="32"/>
                  </a:lnTo>
                  <a:lnTo>
                    <a:pt x="15" y="39"/>
                  </a:lnTo>
                  <a:lnTo>
                    <a:pt x="11" y="47"/>
                  </a:lnTo>
                  <a:lnTo>
                    <a:pt x="8" y="54"/>
                  </a:lnTo>
                  <a:lnTo>
                    <a:pt x="5" y="63"/>
                  </a:lnTo>
                  <a:lnTo>
                    <a:pt x="2" y="72"/>
                  </a:lnTo>
                  <a:lnTo>
                    <a:pt x="0" y="80"/>
                  </a:lnTo>
                  <a:lnTo>
                    <a:pt x="0" y="90"/>
                  </a:lnTo>
                  <a:lnTo>
                    <a:pt x="0" y="98"/>
                  </a:lnTo>
                  <a:lnTo>
                    <a:pt x="2" y="108"/>
                  </a:lnTo>
                  <a:lnTo>
                    <a:pt x="5" y="117"/>
                  </a:lnTo>
                  <a:lnTo>
                    <a:pt x="8" y="125"/>
                  </a:lnTo>
                  <a:lnTo>
                    <a:pt x="11" y="133"/>
                  </a:lnTo>
                  <a:lnTo>
                    <a:pt x="15" y="140"/>
                  </a:lnTo>
                  <a:lnTo>
                    <a:pt x="21" y="147"/>
                  </a:lnTo>
                  <a:lnTo>
                    <a:pt x="27" y="153"/>
                  </a:lnTo>
                  <a:lnTo>
                    <a:pt x="34" y="160"/>
                  </a:lnTo>
                  <a:lnTo>
                    <a:pt x="40" y="165"/>
                  </a:lnTo>
                  <a:lnTo>
                    <a:pt x="47" y="169"/>
                  </a:lnTo>
                  <a:lnTo>
                    <a:pt x="55" y="172"/>
                  </a:lnTo>
                  <a:lnTo>
                    <a:pt x="64" y="176"/>
                  </a:lnTo>
                  <a:lnTo>
                    <a:pt x="72" y="178"/>
                  </a:lnTo>
                  <a:lnTo>
                    <a:pt x="82" y="180"/>
                  </a:lnTo>
                  <a:lnTo>
                    <a:pt x="90" y="1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5" name="CustomShape 65"/>
            <p:cNvSpPr/>
            <p:nvPr/>
          </p:nvSpPr>
          <p:spPr>
            <a:xfrm>
              <a:off x="5305320" y="1532160"/>
              <a:ext cx="68040" cy="90720"/>
            </a:xfrm>
            <a:custGeom>
              <a:avLst/>
              <a:gdLst/>
              <a:ahLst/>
              <a:cxnLst/>
              <a:rect l="l" t="t" r="r" b="b"/>
              <a:pathLst>
                <a:path w="295" h="391">
                  <a:moveTo>
                    <a:pt x="265" y="30"/>
                  </a:moveTo>
                  <a:lnTo>
                    <a:pt x="265" y="64"/>
                  </a:lnTo>
                  <a:lnTo>
                    <a:pt x="263" y="96"/>
                  </a:lnTo>
                  <a:lnTo>
                    <a:pt x="261" y="111"/>
                  </a:lnTo>
                  <a:lnTo>
                    <a:pt x="259" y="125"/>
                  </a:lnTo>
                  <a:lnTo>
                    <a:pt x="256" y="138"/>
                  </a:lnTo>
                  <a:lnTo>
                    <a:pt x="253" y="151"/>
                  </a:lnTo>
                  <a:lnTo>
                    <a:pt x="249" y="162"/>
                  </a:lnTo>
                  <a:lnTo>
                    <a:pt x="244" y="173"/>
                  </a:lnTo>
                  <a:lnTo>
                    <a:pt x="238" y="182"/>
                  </a:lnTo>
                  <a:lnTo>
                    <a:pt x="231" y="190"/>
                  </a:lnTo>
                  <a:lnTo>
                    <a:pt x="223" y="197"/>
                  </a:lnTo>
                  <a:lnTo>
                    <a:pt x="214" y="203"/>
                  </a:lnTo>
                  <a:lnTo>
                    <a:pt x="204" y="208"/>
                  </a:lnTo>
                  <a:lnTo>
                    <a:pt x="192" y="211"/>
                  </a:lnTo>
                  <a:lnTo>
                    <a:pt x="180" y="213"/>
                  </a:lnTo>
                  <a:lnTo>
                    <a:pt x="180" y="361"/>
                  </a:lnTo>
                  <a:lnTo>
                    <a:pt x="120" y="361"/>
                  </a:lnTo>
                  <a:lnTo>
                    <a:pt x="120" y="213"/>
                  </a:lnTo>
                  <a:lnTo>
                    <a:pt x="109" y="211"/>
                  </a:lnTo>
                  <a:lnTo>
                    <a:pt x="99" y="208"/>
                  </a:lnTo>
                  <a:lnTo>
                    <a:pt x="90" y="205"/>
                  </a:lnTo>
                  <a:lnTo>
                    <a:pt x="82" y="199"/>
                  </a:lnTo>
                  <a:lnTo>
                    <a:pt x="74" y="194"/>
                  </a:lnTo>
                  <a:lnTo>
                    <a:pt x="68" y="186"/>
                  </a:lnTo>
                  <a:lnTo>
                    <a:pt x="61" y="178"/>
                  </a:lnTo>
                  <a:lnTo>
                    <a:pt x="56" y="169"/>
                  </a:lnTo>
                  <a:lnTo>
                    <a:pt x="51" y="159"/>
                  </a:lnTo>
                  <a:lnTo>
                    <a:pt x="46" y="147"/>
                  </a:lnTo>
                  <a:lnTo>
                    <a:pt x="42" y="134"/>
                  </a:lnTo>
                  <a:lnTo>
                    <a:pt x="39" y="120"/>
                  </a:lnTo>
                  <a:lnTo>
                    <a:pt x="36" y="104"/>
                  </a:lnTo>
                  <a:lnTo>
                    <a:pt x="33" y="88"/>
                  </a:lnTo>
                  <a:lnTo>
                    <a:pt x="32" y="70"/>
                  </a:lnTo>
                  <a:lnTo>
                    <a:pt x="31" y="50"/>
                  </a:lnTo>
                  <a:lnTo>
                    <a:pt x="30" y="30"/>
                  </a:lnTo>
                  <a:lnTo>
                    <a:pt x="265" y="30"/>
                  </a:lnTo>
                  <a:close/>
                  <a:moveTo>
                    <a:pt x="0" y="15"/>
                  </a:moveTo>
                  <a:lnTo>
                    <a:pt x="0" y="49"/>
                  </a:lnTo>
                  <a:lnTo>
                    <a:pt x="3" y="84"/>
                  </a:lnTo>
                  <a:lnTo>
                    <a:pt x="5" y="101"/>
                  </a:lnTo>
                  <a:lnTo>
                    <a:pt x="8" y="118"/>
                  </a:lnTo>
                  <a:lnTo>
                    <a:pt x="11" y="134"/>
                  </a:lnTo>
                  <a:lnTo>
                    <a:pt x="15" y="150"/>
                  </a:lnTo>
                  <a:lnTo>
                    <a:pt x="21" y="164"/>
                  </a:lnTo>
                  <a:lnTo>
                    <a:pt x="27" y="179"/>
                  </a:lnTo>
                  <a:lnTo>
                    <a:pt x="35" y="192"/>
                  </a:lnTo>
                  <a:lnTo>
                    <a:pt x="42" y="204"/>
                  </a:lnTo>
                  <a:lnTo>
                    <a:pt x="53" y="214"/>
                  </a:lnTo>
                  <a:lnTo>
                    <a:pt x="63" y="223"/>
                  </a:lnTo>
                  <a:lnTo>
                    <a:pt x="70" y="227"/>
                  </a:lnTo>
                  <a:lnTo>
                    <a:pt x="76" y="230"/>
                  </a:lnTo>
                  <a:lnTo>
                    <a:pt x="83" y="234"/>
                  </a:lnTo>
                  <a:lnTo>
                    <a:pt x="90" y="237"/>
                  </a:lnTo>
                  <a:lnTo>
                    <a:pt x="90" y="391"/>
                  </a:lnTo>
                  <a:lnTo>
                    <a:pt x="210" y="391"/>
                  </a:lnTo>
                  <a:lnTo>
                    <a:pt x="210" y="237"/>
                  </a:lnTo>
                  <a:lnTo>
                    <a:pt x="218" y="235"/>
                  </a:lnTo>
                  <a:lnTo>
                    <a:pt x="225" y="231"/>
                  </a:lnTo>
                  <a:lnTo>
                    <a:pt x="232" y="227"/>
                  </a:lnTo>
                  <a:lnTo>
                    <a:pt x="238" y="223"/>
                  </a:lnTo>
                  <a:lnTo>
                    <a:pt x="245" y="219"/>
                  </a:lnTo>
                  <a:lnTo>
                    <a:pt x="250" y="214"/>
                  </a:lnTo>
                  <a:lnTo>
                    <a:pt x="255" y="209"/>
                  </a:lnTo>
                  <a:lnTo>
                    <a:pt x="260" y="204"/>
                  </a:lnTo>
                  <a:lnTo>
                    <a:pt x="268" y="191"/>
                  </a:lnTo>
                  <a:lnTo>
                    <a:pt x="275" y="178"/>
                  </a:lnTo>
                  <a:lnTo>
                    <a:pt x="280" y="164"/>
                  </a:lnTo>
                  <a:lnTo>
                    <a:pt x="285" y="149"/>
                  </a:lnTo>
                  <a:lnTo>
                    <a:pt x="289" y="133"/>
                  </a:lnTo>
                  <a:lnTo>
                    <a:pt x="291" y="117"/>
                  </a:lnTo>
                  <a:lnTo>
                    <a:pt x="293" y="100"/>
                  </a:lnTo>
                  <a:lnTo>
                    <a:pt x="294" y="82"/>
                  </a:lnTo>
                  <a:lnTo>
                    <a:pt x="295" y="48"/>
                  </a:lnTo>
                  <a:lnTo>
                    <a:pt x="295" y="15"/>
                  </a:lnTo>
                  <a:lnTo>
                    <a:pt x="295" y="0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56" name="Group 66"/>
          <p:cNvGrpSpPr/>
          <p:nvPr/>
        </p:nvGrpSpPr>
        <p:grpSpPr>
          <a:xfrm>
            <a:off x="7822440" y="1410840"/>
            <a:ext cx="182880" cy="211320"/>
            <a:chOff x="7822440" y="1410840"/>
            <a:chExt cx="182880" cy="211320"/>
          </a:xfrm>
        </p:grpSpPr>
        <p:sp>
          <p:nvSpPr>
            <p:cNvPr id="357" name="CustomShape 67"/>
            <p:cNvSpPr/>
            <p:nvPr/>
          </p:nvSpPr>
          <p:spPr>
            <a:xfrm>
              <a:off x="7836840" y="1418040"/>
              <a:ext cx="168480" cy="139680"/>
            </a:xfrm>
            <a:custGeom>
              <a:avLst/>
              <a:gdLst/>
              <a:ahLst/>
              <a:cxnLst/>
              <a:rect l="l" t="t" r="r" b="b"/>
              <a:pathLst>
                <a:path w="718" h="597">
                  <a:moveTo>
                    <a:pt x="180" y="567"/>
                  </a:moveTo>
                  <a:lnTo>
                    <a:pt x="183" y="558"/>
                  </a:lnTo>
                  <a:lnTo>
                    <a:pt x="188" y="550"/>
                  </a:lnTo>
                  <a:lnTo>
                    <a:pt x="195" y="543"/>
                  </a:lnTo>
                  <a:lnTo>
                    <a:pt x="202" y="536"/>
                  </a:lnTo>
                  <a:lnTo>
                    <a:pt x="211" y="531"/>
                  </a:lnTo>
                  <a:lnTo>
                    <a:pt x="219" y="526"/>
                  </a:lnTo>
                  <a:lnTo>
                    <a:pt x="229" y="521"/>
                  </a:lnTo>
                  <a:lnTo>
                    <a:pt x="237" y="518"/>
                  </a:lnTo>
                  <a:lnTo>
                    <a:pt x="256" y="513"/>
                  </a:lnTo>
                  <a:lnTo>
                    <a:pt x="271" y="510"/>
                  </a:lnTo>
                  <a:lnTo>
                    <a:pt x="281" y="508"/>
                  </a:lnTo>
                  <a:lnTo>
                    <a:pt x="286" y="508"/>
                  </a:lnTo>
                  <a:lnTo>
                    <a:pt x="287" y="508"/>
                  </a:lnTo>
                  <a:lnTo>
                    <a:pt x="288" y="506"/>
                  </a:lnTo>
                  <a:lnTo>
                    <a:pt x="289" y="506"/>
                  </a:lnTo>
                  <a:lnTo>
                    <a:pt x="291" y="506"/>
                  </a:lnTo>
                  <a:lnTo>
                    <a:pt x="292" y="505"/>
                  </a:lnTo>
                  <a:lnTo>
                    <a:pt x="293" y="504"/>
                  </a:lnTo>
                  <a:lnTo>
                    <a:pt x="294" y="503"/>
                  </a:lnTo>
                  <a:lnTo>
                    <a:pt x="295" y="503"/>
                  </a:lnTo>
                  <a:lnTo>
                    <a:pt x="296" y="501"/>
                  </a:lnTo>
                  <a:lnTo>
                    <a:pt x="296" y="500"/>
                  </a:lnTo>
                  <a:lnTo>
                    <a:pt x="297" y="499"/>
                  </a:lnTo>
                  <a:lnTo>
                    <a:pt x="298" y="498"/>
                  </a:lnTo>
                  <a:lnTo>
                    <a:pt x="298" y="497"/>
                  </a:lnTo>
                  <a:lnTo>
                    <a:pt x="298" y="495"/>
                  </a:lnTo>
                  <a:lnTo>
                    <a:pt x="298" y="494"/>
                  </a:lnTo>
                  <a:lnTo>
                    <a:pt x="299" y="493"/>
                  </a:lnTo>
                  <a:lnTo>
                    <a:pt x="299" y="148"/>
                  </a:lnTo>
                  <a:lnTo>
                    <a:pt x="661" y="148"/>
                  </a:lnTo>
                  <a:lnTo>
                    <a:pt x="417" y="349"/>
                  </a:lnTo>
                  <a:lnTo>
                    <a:pt x="415" y="352"/>
                  </a:lnTo>
                  <a:lnTo>
                    <a:pt x="413" y="355"/>
                  </a:lnTo>
                  <a:lnTo>
                    <a:pt x="412" y="358"/>
                  </a:lnTo>
                  <a:lnTo>
                    <a:pt x="412" y="361"/>
                  </a:lnTo>
                  <a:lnTo>
                    <a:pt x="412" y="364"/>
                  </a:lnTo>
                  <a:lnTo>
                    <a:pt x="413" y="367"/>
                  </a:lnTo>
                  <a:lnTo>
                    <a:pt x="415" y="371"/>
                  </a:lnTo>
                  <a:lnTo>
                    <a:pt x="417" y="373"/>
                  </a:lnTo>
                  <a:lnTo>
                    <a:pt x="660" y="567"/>
                  </a:lnTo>
                  <a:lnTo>
                    <a:pt x="180" y="567"/>
                  </a:lnTo>
                  <a:close/>
                  <a:moveTo>
                    <a:pt x="190" y="508"/>
                  </a:moveTo>
                  <a:lnTo>
                    <a:pt x="184" y="513"/>
                  </a:lnTo>
                  <a:lnTo>
                    <a:pt x="178" y="518"/>
                  </a:lnTo>
                  <a:lnTo>
                    <a:pt x="178" y="508"/>
                  </a:lnTo>
                  <a:lnTo>
                    <a:pt x="190" y="508"/>
                  </a:lnTo>
                  <a:close/>
                  <a:moveTo>
                    <a:pt x="30" y="29"/>
                  </a:moveTo>
                  <a:lnTo>
                    <a:pt x="270" y="29"/>
                  </a:lnTo>
                  <a:lnTo>
                    <a:pt x="270" y="134"/>
                  </a:lnTo>
                  <a:lnTo>
                    <a:pt x="270" y="478"/>
                  </a:lnTo>
                  <a:lnTo>
                    <a:pt x="30" y="478"/>
                  </a:lnTo>
                  <a:lnTo>
                    <a:pt x="30" y="29"/>
                  </a:lnTo>
                  <a:close/>
                  <a:moveTo>
                    <a:pt x="710" y="570"/>
                  </a:moveTo>
                  <a:lnTo>
                    <a:pt x="450" y="361"/>
                  </a:lnTo>
                  <a:lnTo>
                    <a:pt x="712" y="145"/>
                  </a:lnTo>
                  <a:lnTo>
                    <a:pt x="715" y="142"/>
                  </a:lnTo>
                  <a:lnTo>
                    <a:pt x="718" y="138"/>
                  </a:lnTo>
                  <a:lnTo>
                    <a:pt x="718" y="133"/>
                  </a:lnTo>
                  <a:lnTo>
                    <a:pt x="717" y="129"/>
                  </a:lnTo>
                  <a:lnTo>
                    <a:pt x="714" y="125"/>
                  </a:lnTo>
                  <a:lnTo>
                    <a:pt x="711" y="121"/>
                  </a:lnTo>
                  <a:lnTo>
                    <a:pt x="707" y="119"/>
                  </a:lnTo>
                  <a:lnTo>
                    <a:pt x="703" y="119"/>
                  </a:lnTo>
                  <a:lnTo>
                    <a:pt x="299" y="119"/>
                  </a:lnTo>
                  <a:lnTo>
                    <a:pt x="299" y="15"/>
                  </a:lnTo>
                  <a:lnTo>
                    <a:pt x="298" y="11"/>
                  </a:lnTo>
                  <a:lnTo>
                    <a:pt x="298" y="8"/>
                  </a:lnTo>
                  <a:lnTo>
                    <a:pt x="296" y="6"/>
                  </a:lnTo>
                  <a:lnTo>
                    <a:pt x="295" y="4"/>
                  </a:lnTo>
                  <a:lnTo>
                    <a:pt x="292" y="2"/>
                  </a:lnTo>
                  <a:lnTo>
                    <a:pt x="290" y="1"/>
                  </a:lnTo>
                  <a:lnTo>
                    <a:pt x="287" y="0"/>
                  </a:lnTo>
                  <a:lnTo>
                    <a:pt x="284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493"/>
                  </a:lnTo>
                  <a:lnTo>
                    <a:pt x="0" y="496"/>
                  </a:lnTo>
                  <a:lnTo>
                    <a:pt x="1" y="498"/>
                  </a:lnTo>
                  <a:lnTo>
                    <a:pt x="2" y="501"/>
                  </a:lnTo>
                  <a:lnTo>
                    <a:pt x="4" y="503"/>
                  </a:lnTo>
                  <a:lnTo>
                    <a:pt x="6" y="505"/>
                  </a:lnTo>
                  <a:lnTo>
                    <a:pt x="10" y="506"/>
                  </a:lnTo>
                  <a:lnTo>
                    <a:pt x="12" y="508"/>
                  </a:lnTo>
                  <a:lnTo>
                    <a:pt x="15" y="508"/>
                  </a:lnTo>
                  <a:lnTo>
                    <a:pt x="148" y="508"/>
                  </a:lnTo>
                  <a:lnTo>
                    <a:pt x="148" y="582"/>
                  </a:lnTo>
                  <a:lnTo>
                    <a:pt x="148" y="586"/>
                  </a:lnTo>
                  <a:lnTo>
                    <a:pt x="149" y="588"/>
                  </a:lnTo>
                  <a:lnTo>
                    <a:pt x="150" y="591"/>
                  </a:lnTo>
                  <a:lnTo>
                    <a:pt x="152" y="593"/>
                  </a:lnTo>
                  <a:lnTo>
                    <a:pt x="154" y="595"/>
                  </a:lnTo>
                  <a:lnTo>
                    <a:pt x="157" y="596"/>
                  </a:lnTo>
                  <a:lnTo>
                    <a:pt x="159" y="597"/>
                  </a:lnTo>
                  <a:lnTo>
                    <a:pt x="163" y="597"/>
                  </a:lnTo>
                  <a:lnTo>
                    <a:pt x="703" y="597"/>
                  </a:lnTo>
                  <a:lnTo>
                    <a:pt x="703" y="597"/>
                  </a:lnTo>
                  <a:lnTo>
                    <a:pt x="703" y="597"/>
                  </a:lnTo>
                  <a:lnTo>
                    <a:pt x="706" y="597"/>
                  </a:lnTo>
                  <a:lnTo>
                    <a:pt x="709" y="596"/>
                  </a:lnTo>
                  <a:lnTo>
                    <a:pt x="711" y="595"/>
                  </a:lnTo>
                  <a:lnTo>
                    <a:pt x="713" y="593"/>
                  </a:lnTo>
                  <a:lnTo>
                    <a:pt x="715" y="591"/>
                  </a:lnTo>
                  <a:lnTo>
                    <a:pt x="717" y="588"/>
                  </a:lnTo>
                  <a:lnTo>
                    <a:pt x="718" y="586"/>
                  </a:lnTo>
                  <a:lnTo>
                    <a:pt x="718" y="582"/>
                  </a:lnTo>
                  <a:lnTo>
                    <a:pt x="718" y="578"/>
                  </a:lnTo>
                  <a:lnTo>
                    <a:pt x="715" y="575"/>
                  </a:lnTo>
                  <a:lnTo>
                    <a:pt x="713" y="572"/>
                  </a:lnTo>
                  <a:lnTo>
                    <a:pt x="710" y="570"/>
                  </a:lnTo>
                  <a:lnTo>
                    <a:pt x="710" y="5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CustomShape 68"/>
            <p:cNvSpPr/>
            <p:nvPr/>
          </p:nvSpPr>
          <p:spPr>
            <a:xfrm>
              <a:off x="7822440" y="1410840"/>
              <a:ext cx="5040" cy="211320"/>
            </a:xfrm>
            <a:custGeom>
              <a:avLst/>
              <a:gdLst/>
              <a:ahLst/>
              <a:cxnLst/>
              <a:rect l="l" t="t" r="r" b="b"/>
              <a:pathLst>
                <a:path w="30" h="897">
                  <a:moveTo>
                    <a:pt x="15" y="0"/>
                  </a:move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882"/>
                  </a:lnTo>
                  <a:lnTo>
                    <a:pt x="0" y="884"/>
                  </a:lnTo>
                  <a:lnTo>
                    <a:pt x="1" y="887"/>
                  </a:lnTo>
                  <a:lnTo>
                    <a:pt x="3" y="889"/>
                  </a:lnTo>
                  <a:lnTo>
                    <a:pt x="4" y="892"/>
                  </a:lnTo>
                  <a:lnTo>
                    <a:pt x="7" y="894"/>
                  </a:lnTo>
                  <a:lnTo>
                    <a:pt x="10" y="895"/>
                  </a:lnTo>
                  <a:lnTo>
                    <a:pt x="12" y="896"/>
                  </a:lnTo>
                  <a:lnTo>
                    <a:pt x="15" y="897"/>
                  </a:lnTo>
                  <a:lnTo>
                    <a:pt x="18" y="896"/>
                  </a:lnTo>
                  <a:lnTo>
                    <a:pt x="22" y="895"/>
                  </a:lnTo>
                  <a:lnTo>
                    <a:pt x="24" y="894"/>
                  </a:lnTo>
                  <a:lnTo>
                    <a:pt x="26" y="892"/>
                  </a:lnTo>
                  <a:lnTo>
                    <a:pt x="28" y="889"/>
                  </a:lnTo>
                  <a:lnTo>
                    <a:pt x="29" y="887"/>
                  </a:lnTo>
                  <a:lnTo>
                    <a:pt x="30" y="884"/>
                  </a:lnTo>
                  <a:lnTo>
                    <a:pt x="30" y="882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2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59" name="Group 69"/>
          <p:cNvGrpSpPr/>
          <p:nvPr/>
        </p:nvGrpSpPr>
        <p:grpSpPr>
          <a:xfrm>
            <a:off x="7808400" y="5233320"/>
            <a:ext cx="211320" cy="211320"/>
            <a:chOff x="7808400" y="5233320"/>
            <a:chExt cx="211320" cy="211320"/>
          </a:xfrm>
        </p:grpSpPr>
        <p:sp>
          <p:nvSpPr>
            <p:cNvPr id="360" name="CustomShape 70"/>
            <p:cNvSpPr/>
            <p:nvPr/>
          </p:nvSpPr>
          <p:spPr>
            <a:xfrm>
              <a:off x="7883280" y="5261040"/>
              <a:ext cx="61200" cy="56160"/>
            </a:xfrm>
            <a:custGeom>
              <a:avLst/>
              <a:gdLst/>
              <a:ahLst/>
              <a:cxnLst/>
              <a:rect l="l" t="t" r="r" b="b"/>
              <a:pathLst>
                <a:path w="268" h="246">
                  <a:moveTo>
                    <a:pt x="170" y="130"/>
                  </a:moveTo>
                  <a:lnTo>
                    <a:pt x="167" y="133"/>
                  </a:lnTo>
                  <a:lnTo>
                    <a:pt x="164" y="137"/>
                  </a:lnTo>
                  <a:lnTo>
                    <a:pt x="164" y="142"/>
                  </a:lnTo>
                  <a:lnTo>
                    <a:pt x="164" y="146"/>
                  </a:lnTo>
                  <a:lnTo>
                    <a:pt x="178" y="188"/>
                  </a:lnTo>
                  <a:lnTo>
                    <a:pt x="143" y="160"/>
                  </a:lnTo>
                  <a:lnTo>
                    <a:pt x="139" y="157"/>
                  </a:lnTo>
                  <a:lnTo>
                    <a:pt x="135" y="157"/>
                  </a:lnTo>
                  <a:lnTo>
                    <a:pt x="129" y="157"/>
                  </a:lnTo>
                  <a:lnTo>
                    <a:pt x="125" y="160"/>
                  </a:lnTo>
                  <a:lnTo>
                    <a:pt x="90" y="188"/>
                  </a:lnTo>
                  <a:lnTo>
                    <a:pt x="104" y="146"/>
                  </a:lnTo>
                  <a:lnTo>
                    <a:pt x="105" y="142"/>
                  </a:lnTo>
                  <a:lnTo>
                    <a:pt x="104" y="137"/>
                  </a:lnTo>
                  <a:lnTo>
                    <a:pt x="101" y="133"/>
                  </a:lnTo>
                  <a:lnTo>
                    <a:pt x="98" y="130"/>
                  </a:lnTo>
                  <a:lnTo>
                    <a:pt x="58" y="97"/>
                  </a:lnTo>
                  <a:lnTo>
                    <a:pt x="105" y="97"/>
                  </a:lnTo>
                  <a:lnTo>
                    <a:pt x="109" y="96"/>
                  </a:lnTo>
                  <a:lnTo>
                    <a:pt x="112" y="93"/>
                  </a:lnTo>
                  <a:lnTo>
                    <a:pt x="115" y="91"/>
                  </a:lnTo>
                  <a:lnTo>
                    <a:pt x="118" y="87"/>
                  </a:lnTo>
                  <a:lnTo>
                    <a:pt x="133" y="52"/>
                  </a:lnTo>
                  <a:lnTo>
                    <a:pt x="151" y="88"/>
                  </a:lnTo>
                  <a:lnTo>
                    <a:pt x="153" y="91"/>
                  </a:lnTo>
                  <a:lnTo>
                    <a:pt x="156" y="94"/>
                  </a:lnTo>
                  <a:lnTo>
                    <a:pt x="160" y="96"/>
                  </a:lnTo>
                  <a:lnTo>
                    <a:pt x="164" y="97"/>
                  </a:lnTo>
                  <a:lnTo>
                    <a:pt x="212" y="97"/>
                  </a:lnTo>
                  <a:lnTo>
                    <a:pt x="170" y="130"/>
                  </a:lnTo>
                  <a:close/>
                  <a:moveTo>
                    <a:pt x="254" y="67"/>
                  </a:moveTo>
                  <a:lnTo>
                    <a:pt x="174" y="67"/>
                  </a:lnTo>
                  <a:lnTo>
                    <a:pt x="146" y="9"/>
                  </a:lnTo>
                  <a:lnTo>
                    <a:pt x="144" y="5"/>
                  </a:lnTo>
                  <a:lnTo>
                    <a:pt x="141" y="3"/>
                  </a:lnTo>
                  <a:lnTo>
                    <a:pt x="138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25" y="3"/>
                  </a:lnTo>
                  <a:lnTo>
                    <a:pt x="122" y="6"/>
                  </a:lnTo>
                  <a:lnTo>
                    <a:pt x="120" y="9"/>
                  </a:lnTo>
                  <a:lnTo>
                    <a:pt x="95" y="67"/>
                  </a:lnTo>
                  <a:lnTo>
                    <a:pt x="15" y="67"/>
                  </a:lnTo>
                  <a:lnTo>
                    <a:pt x="10" y="67"/>
                  </a:lnTo>
                  <a:lnTo>
                    <a:pt x="6" y="69"/>
                  </a:lnTo>
                  <a:lnTo>
                    <a:pt x="3" y="72"/>
                  </a:lnTo>
                  <a:lnTo>
                    <a:pt x="1" y="76"/>
                  </a:lnTo>
                  <a:lnTo>
                    <a:pt x="0" y="81"/>
                  </a:lnTo>
                  <a:lnTo>
                    <a:pt x="0" y="86"/>
                  </a:lnTo>
                  <a:lnTo>
                    <a:pt x="2" y="89"/>
                  </a:lnTo>
                  <a:lnTo>
                    <a:pt x="5" y="93"/>
                  </a:lnTo>
                  <a:lnTo>
                    <a:pt x="71" y="146"/>
                  </a:lnTo>
                  <a:lnTo>
                    <a:pt x="46" y="226"/>
                  </a:lnTo>
                  <a:lnTo>
                    <a:pt x="45" y="231"/>
                  </a:lnTo>
                  <a:lnTo>
                    <a:pt x="46" y="236"/>
                  </a:lnTo>
                  <a:lnTo>
                    <a:pt x="48" y="240"/>
                  </a:lnTo>
                  <a:lnTo>
                    <a:pt x="51" y="243"/>
                  </a:lnTo>
                  <a:lnTo>
                    <a:pt x="55" y="245"/>
                  </a:lnTo>
                  <a:lnTo>
                    <a:pt x="60" y="246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135" y="190"/>
                  </a:lnTo>
                  <a:lnTo>
                    <a:pt x="200" y="242"/>
                  </a:lnTo>
                  <a:lnTo>
                    <a:pt x="204" y="245"/>
                  </a:lnTo>
                  <a:lnTo>
                    <a:pt x="209" y="246"/>
                  </a:lnTo>
                  <a:lnTo>
                    <a:pt x="214" y="245"/>
                  </a:lnTo>
                  <a:lnTo>
                    <a:pt x="218" y="243"/>
                  </a:lnTo>
                  <a:lnTo>
                    <a:pt x="221" y="240"/>
                  </a:lnTo>
                  <a:lnTo>
                    <a:pt x="223" y="236"/>
                  </a:lnTo>
                  <a:lnTo>
                    <a:pt x="224" y="231"/>
                  </a:lnTo>
                  <a:lnTo>
                    <a:pt x="223" y="226"/>
                  </a:lnTo>
                  <a:lnTo>
                    <a:pt x="197" y="146"/>
                  </a:lnTo>
                  <a:lnTo>
                    <a:pt x="263" y="93"/>
                  </a:lnTo>
                  <a:lnTo>
                    <a:pt x="266" y="89"/>
                  </a:lnTo>
                  <a:lnTo>
                    <a:pt x="268" y="86"/>
                  </a:lnTo>
                  <a:lnTo>
                    <a:pt x="268" y="81"/>
                  </a:lnTo>
                  <a:lnTo>
                    <a:pt x="268" y="76"/>
                  </a:lnTo>
                  <a:lnTo>
                    <a:pt x="266" y="72"/>
                  </a:lnTo>
                  <a:lnTo>
                    <a:pt x="263" y="69"/>
                  </a:lnTo>
                  <a:lnTo>
                    <a:pt x="259" y="67"/>
                  </a:lnTo>
                  <a:lnTo>
                    <a:pt x="254" y="67"/>
                  </a:lnTo>
                  <a:lnTo>
                    <a:pt x="254" y="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CustomShape 71"/>
            <p:cNvSpPr/>
            <p:nvPr/>
          </p:nvSpPr>
          <p:spPr>
            <a:xfrm>
              <a:off x="7808400" y="5233320"/>
              <a:ext cx="211320" cy="211320"/>
            </a:xfrm>
            <a:custGeom>
              <a:avLst/>
              <a:gdLst/>
              <a:ahLst/>
              <a:cxnLst/>
              <a:rect l="l" t="t" r="r" b="b"/>
              <a:pathLst>
                <a:path w="898" h="897">
                  <a:moveTo>
                    <a:pt x="737" y="371"/>
                  </a:moveTo>
                  <a:lnTo>
                    <a:pt x="749" y="348"/>
                  </a:lnTo>
                  <a:lnTo>
                    <a:pt x="761" y="320"/>
                  </a:lnTo>
                  <a:lnTo>
                    <a:pt x="770" y="290"/>
                  </a:lnTo>
                  <a:lnTo>
                    <a:pt x="779" y="258"/>
                  </a:lnTo>
                  <a:lnTo>
                    <a:pt x="787" y="221"/>
                  </a:lnTo>
                  <a:lnTo>
                    <a:pt x="794" y="181"/>
                  </a:lnTo>
                  <a:lnTo>
                    <a:pt x="798" y="137"/>
                  </a:lnTo>
                  <a:lnTo>
                    <a:pt x="801" y="90"/>
                  </a:lnTo>
                  <a:lnTo>
                    <a:pt x="868" y="90"/>
                  </a:lnTo>
                  <a:lnTo>
                    <a:pt x="868" y="113"/>
                  </a:lnTo>
                  <a:lnTo>
                    <a:pt x="868" y="141"/>
                  </a:lnTo>
                  <a:lnTo>
                    <a:pt x="866" y="174"/>
                  </a:lnTo>
                  <a:lnTo>
                    <a:pt x="861" y="209"/>
                  </a:lnTo>
                  <a:lnTo>
                    <a:pt x="858" y="227"/>
                  </a:lnTo>
                  <a:lnTo>
                    <a:pt x="854" y="244"/>
                  </a:lnTo>
                  <a:lnTo>
                    <a:pt x="848" y="261"/>
                  </a:lnTo>
                  <a:lnTo>
                    <a:pt x="842" y="278"/>
                  </a:lnTo>
                  <a:lnTo>
                    <a:pt x="836" y="294"/>
                  </a:lnTo>
                  <a:lnTo>
                    <a:pt x="827" y="309"/>
                  </a:lnTo>
                  <a:lnTo>
                    <a:pt x="817" y="324"/>
                  </a:lnTo>
                  <a:lnTo>
                    <a:pt x="806" y="337"/>
                  </a:lnTo>
                  <a:lnTo>
                    <a:pt x="798" y="343"/>
                  </a:lnTo>
                  <a:lnTo>
                    <a:pt x="791" y="350"/>
                  </a:lnTo>
                  <a:lnTo>
                    <a:pt x="783" y="355"/>
                  </a:lnTo>
                  <a:lnTo>
                    <a:pt x="775" y="359"/>
                  </a:lnTo>
                  <a:lnTo>
                    <a:pt x="766" y="364"/>
                  </a:lnTo>
                  <a:lnTo>
                    <a:pt x="756" y="367"/>
                  </a:lnTo>
                  <a:lnTo>
                    <a:pt x="747" y="370"/>
                  </a:lnTo>
                  <a:lnTo>
                    <a:pt x="737" y="371"/>
                  </a:lnTo>
                  <a:lnTo>
                    <a:pt x="737" y="371"/>
                  </a:lnTo>
                  <a:close/>
                  <a:moveTo>
                    <a:pt x="574" y="490"/>
                  </a:moveTo>
                  <a:lnTo>
                    <a:pt x="553" y="503"/>
                  </a:lnTo>
                  <a:lnTo>
                    <a:pt x="535" y="514"/>
                  </a:lnTo>
                  <a:lnTo>
                    <a:pt x="527" y="521"/>
                  </a:lnTo>
                  <a:lnTo>
                    <a:pt x="518" y="528"/>
                  </a:lnTo>
                  <a:lnTo>
                    <a:pt x="509" y="536"/>
                  </a:lnTo>
                  <a:lnTo>
                    <a:pt x="502" y="543"/>
                  </a:lnTo>
                  <a:lnTo>
                    <a:pt x="496" y="552"/>
                  </a:lnTo>
                  <a:lnTo>
                    <a:pt x="489" y="561"/>
                  </a:lnTo>
                  <a:lnTo>
                    <a:pt x="484" y="572"/>
                  </a:lnTo>
                  <a:lnTo>
                    <a:pt x="479" y="583"/>
                  </a:lnTo>
                  <a:lnTo>
                    <a:pt x="476" y="595"/>
                  </a:lnTo>
                  <a:lnTo>
                    <a:pt x="473" y="607"/>
                  </a:lnTo>
                  <a:lnTo>
                    <a:pt x="471" y="621"/>
                  </a:lnTo>
                  <a:lnTo>
                    <a:pt x="471" y="637"/>
                  </a:lnTo>
                  <a:lnTo>
                    <a:pt x="472" y="659"/>
                  </a:lnTo>
                  <a:lnTo>
                    <a:pt x="473" y="678"/>
                  </a:lnTo>
                  <a:lnTo>
                    <a:pt x="476" y="697"/>
                  </a:lnTo>
                  <a:lnTo>
                    <a:pt x="481" y="714"/>
                  </a:lnTo>
                  <a:lnTo>
                    <a:pt x="486" y="730"/>
                  </a:lnTo>
                  <a:lnTo>
                    <a:pt x="493" y="745"/>
                  </a:lnTo>
                  <a:lnTo>
                    <a:pt x="501" y="759"/>
                  </a:lnTo>
                  <a:lnTo>
                    <a:pt x="510" y="771"/>
                  </a:lnTo>
                  <a:lnTo>
                    <a:pt x="521" y="783"/>
                  </a:lnTo>
                  <a:lnTo>
                    <a:pt x="533" y="793"/>
                  </a:lnTo>
                  <a:lnTo>
                    <a:pt x="546" y="800"/>
                  </a:lnTo>
                  <a:lnTo>
                    <a:pt x="560" y="807"/>
                  </a:lnTo>
                  <a:lnTo>
                    <a:pt x="576" y="813"/>
                  </a:lnTo>
                  <a:lnTo>
                    <a:pt x="592" y="817"/>
                  </a:lnTo>
                  <a:lnTo>
                    <a:pt x="610" y="820"/>
                  </a:lnTo>
                  <a:lnTo>
                    <a:pt x="628" y="822"/>
                  </a:lnTo>
                  <a:lnTo>
                    <a:pt x="628" y="867"/>
                  </a:lnTo>
                  <a:lnTo>
                    <a:pt x="270" y="867"/>
                  </a:lnTo>
                  <a:lnTo>
                    <a:pt x="270" y="822"/>
                  </a:lnTo>
                  <a:lnTo>
                    <a:pt x="289" y="820"/>
                  </a:lnTo>
                  <a:lnTo>
                    <a:pt x="307" y="818"/>
                  </a:lnTo>
                  <a:lnTo>
                    <a:pt x="324" y="814"/>
                  </a:lnTo>
                  <a:lnTo>
                    <a:pt x="340" y="810"/>
                  </a:lnTo>
                  <a:lnTo>
                    <a:pt x="354" y="803"/>
                  </a:lnTo>
                  <a:lnTo>
                    <a:pt x="366" y="796"/>
                  </a:lnTo>
                  <a:lnTo>
                    <a:pt x="378" y="786"/>
                  </a:lnTo>
                  <a:lnTo>
                    <a:pt x="387" y="775"/>
                  </a:lnTo>
                  <a:lnTo>
                    <a:pt x="396" y="764"/>
                  </a:lnTo>
                  <a:lnTo>
                    <a:pt x="404" y="751"/>
                  </a:lnTo>
                  <a:lnTo>
                    <a:pt x="410" y="736"/>
                  </a:lnTo>
                  <a:lnTo>
                    <a:pt x="415" y="720"/>
                  </a:lnTo>
                  <a:lnTo>
                    <a:pt x="420" y="702"/>
                  </a:lnTo>
                  <a:lnTo>
                    <a:pt x="423" y="681"/>
                  </a:lnTo>
                  <a:lnTo>
                    <a:pt x="425" y="660"/>
                  </a:lnTo>
                  <a:lnTo>
                    <a:pt x="425" y="637"/>
                  </a:lnTo>
                  <a:lnTo>
                    <a:pt x="425" y="621"/>
                  </a:lnTo>
                  <a:lnTo>
                    <a:pt x="423" y="607"/>
                  </a:lnTo>
                  <a:lnTo>
                    <a:pt x="421" y="595"/>
                  </a:lnTo>
                  <a:lnTo>
                    <a:pt x="416" y="583"/>
                  </a:lnTo>
                  <a:lnTo>
                    <a:pt x="412" y="572"/>
                  </a:lnTo>
                  <a:lnTo>
                    <a:pt x="407" y="561"/>
                  </a:lnTo>
                  <a:lnTo>
                    <a:pt x="401" y="553"/>
                  </a:lnTo>
                  <a:lnTo>
                    <a:pt x="394" y="544"/>
                  </a:lnTo>
                  <a:lnTo>
                    <a:pt x="386" y="536"/>
                  </a:lnTo>
                  <a:lnTo>
                    <a:pt x="379" y="528"/>
                  </a:lnTo>
                  <a:lnTo>
                    <a:pt x="370" y="522"/>
                  </a:lnTo>
                  <a:lnTo>
                    <a:pt x="362" y="516"/>
                  </a:lnTo>
                  <a:lnTo>
                    <a:pt x="344" y="503"/>
                  </a:lnTo>
                  <a:lnTo>
                    <a:pt x="324" y="491"/>
                  </a:lnTo>
                  <a:lnTo>
                    <a:pt x="308" y="481"/>
                  </a:lnTo>
                  <a:lnTo>
                    <a:pt x="292" y="472"/>
                  </a:lnTo>
                  <a:lnTo>
                    <a:pt x="275" y="460"/>
                  </a:lnTo>
                  <a:lnTo>
                    <a:pt x="258" y="446"/>
                  </a:lnTo>
                  <a:lnTo>
                    <a:pt x="242" y="431"/>
                  </a:lnTo>
                  <a:lnTo>
                    <a:pt x="226" y="414"/>
                  </a:lnTo>
                  <a:lnTo>
                    <a:pt x="217" y="404"/>
                  </a:lnTo>
                  <a:lnTo>
                    <a:pt x="210" y="394"/>
                  </a:lnTo>
                  <a:lnTo>
                    <a:pt x="202" y="383"/>
                  </a:lnTo>
                  <a:lnTo>
                    <a:pt x="195" y="371"/>
                  </a:lnTo>
                  <a:lnTo>
                    <a:pt x="188" y="358"/>
                  </a:lnTo>
                  <a:lnTo>
                    <a:pt x="181" y="344"/>
                  </a:lnTo>
                  <a:lnTo>
                    <a:pt x="174" y="329"/>
                  </a:lnTo>
                  <a:lnTo>
                    <a:pt x="167" y="313"/>
                  </a:lnTo>
                  <a:lnTo>
                    <a:pt x="162" y="297"/>
                  </a:lnTo>
                  <a:lnTo>
                    <a:pt x="157" y="279"/>
                  </a:lnTo>
                  <a:lnTo>
                    <a:pt x="151" y="260"/>
                  </a:lnTo>
                  <a:lnTo>
                    <a:pt x="146" y="240"/>
                  </a:lnTo>
                  <a:lnTo>
                    <a:pt x="142" y="218"/>
                  </a:lnTo>
                  <a:lnTo>
                    <a:pt x="137" y="196"/>
                  </a:lnTo>
                  <a:lnTo>
                    <a:pt x="134" y="172"/>
                  </a:lnTo>
                  <a:lnTo>
                    <a:pt x="131" y="147"/>
                  </a:lnTo>
                  <a:lnTo>
                    <a:pt x="129" y="120"/>
                  </a:lnTo>
                  <a:lnTo>
                    <a:pt x="127" y="91"/>
                  </a:lnTo>
                  <a:lnTo>
                    <a:pt x="126" y="61"/>
                  </a:lnTo>
                  <a:lnTo>
                    <a:pt x="126" y="30"/>
                  </a:lnTo>
                  <a:lnTo>
                    <a:pt x="774" y="30"/>
                  </a:lnTo>
                  <a:lnTo>
                    <a:pt x="774" y="61"/>
                  </a:lnTo>
                  <a:lnTo>
                    <a:pt x="771" y="91"/>
                  </a:lnTo>
                  <a:lnTo>
                    <a:pt x="770" y="119"/>
                  </a:lnTo>
                  <a:lnTo>
                    <a:pt x="767" y="145"/>
                  </a:lnTo>
                  <a:lnTo>
                    <a:pt x="765" y="171"/>
                  </a:lnTo>
                  <a:lnTo>
                    <a:pt x="761" y="195"/>
                  </a:lnTo>
                  <a:lnTo>
                    <a:pt x="758" y="217"/>
                  </a:lnTo>
                  <a:lnTo>
                    <a:pt x="753" y="239"/>
                  </a:lnTo>
                  <a:lnTo>
                    <a:pt x="748" y="259"/>
                  </a:lnTo>
                  <a:lnTo>
                    <a:pt x="743" y="278"/>
                  </a:lnTo>
                  <a:lnTo>
                    <a:pt x="737" y="296"/>
                  </a:lnTo>
                  <a:lnTo>
                    <a:pt x="731" y="312"/>
                  </a:lnTo>
                  <a:lnTo>
                    <a:pt x="724" y="328"/>
                  </a:lnTo>
                  <a:lnTo>
                    <a:pt x="718" y="343"/>
                  </a:lnTo>
                  <a:lnTo>
                    <a:pt x="710" y="356"/>
                  </a:lnTo>
                  <a:lnTo>
                    <a:pt x="704" y="369"/>
                  </a:lnTo>
                  <a:lnTo>
                    <a:pt x="697" y="382"/>
                  </a:lnTo>
                  <a:lnTo>
                    <a:pt x="688" y="393"/>
                  </a:lnTo>
                  <a:lnTo>
                    <a:pt x="681" y="403"/>
                  </a:lnTo>
                  <a:lnTo>
                    <a:pt x="673" y="413"/>
                  </a:lnTo>
                  <a:lnTo>
                    <a:pt x="656" y="430"/>
                  </a:lnTo>
                  <a:lnTo>
                    <a:pt x="640" y="445"/>
                  </a:lnTo>
                  <a:lnTo>
                    <a:pt x="623" y="459"/>
                  </a:lnTo>
                  <a:lnTo>
                    <a:pt x="606" y="471"/>
                  </a:lnTo>
                  <a:lnTo>
                    <a:pt x="590" y="480"/>
                  </a:lnTo>
                  <a:lnTo>
                    <a:pt x="574" y="490"/>
                  </a:lnTo>
                  <a:lnTo>
                    <a:pt x="574" y="490"/>
                  </a:lnTo>
                  <a:close/>
                  <a:moveTo>
                    <a:pt x="89" y="336"/>
                  </a:moveTo>
                  <a:lnTo>
                    <a:pt x="78" y="324"/>
                  </a:lnTo>
                  <a:lnTo>
                    <a:pt x="69" y="310"/>
                  </a:lnTo>
                  <a:lnTo>
                    <a:pt x="61" y="295"/>
                  </a:lnTo>
                  <a:lnTo>
                    <a:pt x="54" y="280"/>
                  </a:lnTo>
                  <a:lnTo>
                    <a:pt x="49" y="264"/>
                  </a:lnTo>
                  <a:lnTo>
                    <a:pt x="43" y="247"/>
                  </a:lnTo>
                  <a:lnTo>
                    <a:pt x="40" y="230"/>
                  </a:lnTo>
                  <a:lnTo>
                    <a:pt x="37" y="213"/>
                  </a:lnTo>
                  <a:lnTo>
                    <a:pt x="32" y="178"/>
                  </a:lnTo>
                  <a:lnTo>
                    <a:pt x="30" y="145"/>
                  </a:lnTo>
                  <a:lnTo>
                    <a:pt x="30" y="116"/>
                  </a:lnTo>
                  <a:lnTo>
                    <a:pt x="30" y="90"/>
                  </a:lnTo>
                  <a:lnTo>
                    <a:pt x="30" y="90"/>
                  </a:lnTo>
                  <a:lnTo>
                    <a:pt x="30" y="90"/>
                  </a:lnTo>
                  <a:lnTo>
                    <a:pt x="97" y="90"/>
                  </a:lnTo>
                  <a:lnTo>
                    <a:pt x="100" y="137"/>
                  </a:lnTo>
                  <a:lnTo>
                    <a:pt x="105" y="181"/>
                  </a:lnTo>
                  <a:lnTo>
                    <a:pt x="112" y="221"/>
                  </a:lnTo>
                  <a:lnTo>
                    <a:pt x="119" y="258"/>
                  </a:lnTo>
                  <a:lnTo>
                    <a:pt x="128" y="291"/>
                  </a:lnTo>
                  <a:lnTo>
                    <a:pt x="137" y="321"/>
                  </a:lnTo>
                  <a:lnTo>
                    <a:pt x="149" y="348"/>
                  </a:lnTo>
                  <a:lnTo>
                    <a:pt x="161" y="372"/>
                  </a:lnTo>
                  <a:lnTo>
                    <a:pt x="150" y="370"/>
                  </a:lnTo>
                  <a:lnTo>
                    <a:pt x="140" y="367"/>
                  </a:lnTo>
                  <a:lnTo>
                    <a:pt x="131" y="364"/>
                  </a:lnTo>
                  <a:lnTo>
                    <a:pt x="121" y="359"/>
                  </a:lnTo>
                  <a:lnTo>
                    <a:pt x="113" y="355"/>
                  </a:lnTo>
                  <a:lnTo>
                    <a:pt x="105" y="350"/>
                  </a:lnTo>
                  <a:lnTo>
                    <a:pt x="97" y="343"/>
                  </a:lnTo>
                  <a:lnTo>
                    <a:pt x="89" y="336"/>
                  </a:lnTo>
                  <a:lnTo>
                    <a:pt x="89" y="336"/>
                  </a:lnTo>
                  <a:close/>
                  <a:moveTo>
                    <a:pt x="898" y="86"/>
                  </a:moveTo>
                  <a:lnTo>
                    <a:pt x="898" y="80"/>
                  </a:lnTo>
                  <a:lnTo>
                    <a:pt x="898" y="75"/>
                  </a:lnTo>
                  <a:lnTo>
                    <a:pt x="898" y="72"/>
                  </a:lnTo>
                  <a:lnTo>
                    <a:pt x="897" y="70"/>
                  </a:lnTo>
                  <a:lnTo>
                    <a:pt x="895" y="66"/>
                  </a:lnTo>
                  <a:lnTo>
                    <a:pt x="893" y="64"/>
                  </a:lnTo>
                  <a:lnTo>
                    <a:pt x="891" y="62"/>
                  </a:lnTo>
                  <a:lnTo>
                    <a:pt x="889" y="61"/>
                  </a:lnTo>
                  <a:lnTo>
                    <a:pt x="886" y="60"/>
                  </a:lnTo>
                  <a:lnTo>
                    <a:pt x="883" y="60"/>
                  </a:lnTo>
                  <a:lnTo>
                    <a:pt x="802" y="60"/>
                  </a:lnTo>
                  <a:lnTo>
                    <a:pt x="803" y="49"/>
                  </a:lnTo>
                  <a:lnTo>
                    <a:pt x="803" y="37"/>
                  </a:lnTo>
                  <a:lnTo>
                    <a:pt x="803" y="27"/>
                  </a:lnTo>
                  <a:lnTo>
                    <a:pt x="803" y="15"/>
                  </a:lnTo>
                  <a:lnTo>
                    <a:pt x="803" y="12"/>
                  </a:lnTo>
                  <a:lnTo>
                    <a:pt x="802" y="10"/>
                  </a:lnTo>
                  <a:lnTo>
                    <a:pt x="801" y="6"/>
                  </a:lnTo>
                  <a:lnTo>
                    <a:pt x="799" y="4"/>
                  </a:lnTo>
                  <a:lnTo>
                    <a:pt x="797" y="2"/>
                  </a:lnTo>
                  <a:lnTo>
                    <a:pt x="795" y="1"/>
                  </a:lnTo>
                  <a:lnTo>
                    <a:pt x="792" y="0"/>
                  </a:lnTo>
                  <a:lnTo>
                    <a:pt x="789" y="0"/>
                  </a:lnTo>
                  <a:lnTo>
                    <a:pt x="111" y="0"/>
                  </a:lnTo>
                  <a:lnTo>
                    <a:pt x="107" y="0"/>
                  </a:lnTo>
                  <a:lnTo>
                    <a:pt x="104" y="1"/>
                  </a:lnTo>
                  <a:lnTo>
                    <a:pt x="102" y="2"/>
                  </a:lnTo>
                  <a:lnTo>
                    <a:pt x="100" y="4"/>
                  </a:lnTo>
                  <a:lnTo>
                    <a:pt x="98" y="6"/>
                  </a:lnTo>
                  <a:lnTo>
                    <a:pt x="97" y="10"/>
                  </a:lnTo>
                  <a:lnTo>
                    <a:pt x="96" y="12"/>
                  </a:lnTo>
                  <a:lnTo>
                    <a:pt x="96" y="15"/>
                  </a:lnTo>
                  <a:lnTo>
                    <a:pt x="96" y="27"/>
                  </a:lnTo>
                  <a:lnTo>
                    <a:pt x="96" y="37"/>
                  </a:lnTo>
                  <a:lnTo>
                    <a:pt x="96" y="49"/>
                  </a:lnTo>
                  <a:lnTo>
                    <a:pt x="96" y="60"/>
                  </a:lnTo>
                  <a:lnTo>
                    <a:pt x="15" y="60"/>
                  </a:lnTo>
                  <a:lnTo>
                    <a:pt x="12" y="60"/>
                  </a:lnTo>
                  <a:lnTo>
                    <a:pt x="10" y="61"/>
                  </a:lnTo>
                  <a:lnTo>
                    <a:pt x="7" y="62"/>
                  </a:lnTo>
                  <a:lnTo>
                    <a:pt x="5" y="64"/>
                  </a:lnTo>
                  <a:lnTo>
                    <a:pt x="4" y="66"/>
                  </a:lnTo>
                  <a:lnTo>
                    <a:pt x="1" y="70"/>
                  </a:lnTo>
                  <a:lnTo>
                    <a:pt x="1" y="72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0" y="90"/>
                  </a:lnTo>
                  <a:lnTo>
                    <a:pt x="0" y="117"/>
                  </a:lnTo>
                  <a:lnTo>
                    <a:pt x="0" y="149"/>
                  </a:lnTo>
                  <a:lnTo>
                    <a:pt x="1" y="166"/>
                  </a:lnTo>
                  <a:lnTo>
                    <a:pt x="3" y="184"/>
                  </a:lnTo>
                  <a:lnTo>
                    <a:pt x="5" y="202"/>
                  </a:lnTo>
                  <a:lnTo>
                    <a:pt x="8" y="220"/>
                  </a:lnTo>
                  <a:lnTo>
                    <a:pt x="11" y="240"/>
                  </a:lnTo>
                  <a:lnTo>
                    <a:pt x="15" y="258"/>
                  </a:lnTo>
                  <a:lnTo>
                    <a:pt x="21" y="277"/>
                  </a:lnTo>
                  <a:lnTo>
                    <a:pt x="28" y="294"/>
                  </a:lnTo>
                  <a:lnTo>
                    <a:pt x="36" y="311"/>
                  </a:lnTo>
                  <a:lnTo>
                    <a:pt x="45" y="328"/>
                  </a:lnTo>
                  <a:lnTo>
                    <a:pt x="56" y="343"/>
                  </a:lnTo>
                  <a:lnTo>
                    <a:pt x="68" y="357"/>
                  </a:lnTo>
                  <a:lnTo>
                    <a:pt x="80" y="368"/>
                  </a:lnTo>
                  <a:lnTo>
                    <a:pt x="91" y="376"/>
                  </a:lnTo>
                  <a:lnTo>
                    <a:pt x="104" y="384"/>
                  </a:lnTo>
                  <a:lnTo>
                    <a:pt x="118" y="390"/>
                  </a:lnTo>
                  <a:lnTo>
                    <a:pt x="132" y="396"/>
                  </a:lnTo>
                  <a:lnTo>
                    <a:pt x="147" y="400"/>
                  </a:lnTo>
                  <a:lnTo>
                    <a:pt x="163" y="402"/>
                  </a:lnTo>
                  <a:lnTo>
                    <a:pt x="179" y="403"/>
                  </a:lnTo>
                  <a:lnTo>
                    <a:pt x="195" y="425"/>
                  </a:lnTo>
                  <a:lnTo>
                    <a:pt x="211" y="443"/>
                  </a:lnTo>
                  <a:lnTo>
                    <a:pt x="227" y="459"/>
                  </a:lnTo>
                  <a:lnTo>
                    <a:pt x="243" y="473"/>
                  </a:lnTo>
                  <a:lnTo>
                    <a:pt x="260" y="486"/>
                  </a:lnTo>
                  <a:lnTo>
                    <a:pt x="276" y="497"/>
                  </a:lnTo>
                  <a:lnTo>
                    <a:pt x="293" y="507"/>
                  </a:lnTo>
                  <a:lnTo>
                    <a:pt x="308" y="517"/>
                  </a:lnTo>
                  <a:lnTo>
                    <a:pt x="328" y="528"/>
                  </a:lnTo>
                  <a:lnTo>
                    <a:pt x="345" y="539"/>
                  </a:lnTo>
                  <a:lnTo>
                    <a:pt x="352" y="545"/>
                  </a:lnTo>
                  <a:lnTo>
                    <a:pt x="359" y="551"/>
                  </a:lnTo>
                  <a:lnTo>
                    <a:pt x="366" y="557"/>
                  </a:lnTo>
                  <a:lnTo>
                    <a:pt x="371" y="564"/>
                  </a:lnTo>
                  <a:lnTo>
                    <a:pt x="377" y="570"/>
                  </a:lnTo>
                  <a:lnTo>
                    <a:pt x="382" y="578"/>
                  </a:lnTo>
                  <a:lnTo>
                    <a:pt x="385" y="585"/>
                  </a:lnTo>
                  <a:lnTo>
                    <a:pt x="390" y="594"/>
                  </a:lnTo>
                  <a:lnTo>
                    <a:pt x="392" y="603"/>
                  </a:lnTo>
                  <a:lnTo>
                    <a:pt x="394" y="614"/>
                  </a:lnTo>
                  <a:lnTo>
                    <a:pt x="395" y="625"/>
                  </a:lnTo>
                  <a:lnTo>
                    <a:pt x="395" y="636"/>
                  </a:lnTo>
                  <a:lnTo>
                    <a:pt x="395" y="660"/>
                  </a:lnTo>
                  <a:lnTo>
                    <a:pt x="393" y="681"/>
                  </a:lnTo>
                  <a:lnTo>
                    <a:pt x="390" y="699"/>
                  </a:lnTo>
                  <a:lnTo>
                    <a:pt x="385" y="717"/>
                  </a:lnTo>
                  <a:lnTo>
                    <a:pt x="380" y="730"/>
                  </a:lnTo>
                  <a:lnTo>
                    <a:pt x="374" y="743"/>
                  </a:lnTo>
                  <a:lnTo>
                    <a:pt x="366" y="754"/>
                  </a:lnTo>
                  <a:lnTo>
                    <a:pt x="358" y="764"/>
                  </a:lnTo>
                  <a:lnTo>
                    <a:pt x="348" y="771"/>
                  </a:lnTo>
                  <a:lnTo>
                    <a:pt x="338" y="778"/>
                  </a:lnTo>
                  <a:lnTo>
                    <a:pt x="327" y="783"/>
                  </a:lnTo>
                  <a:lnTo>
                    <a:pt x="314" y="786"/>
                  </a:lnTo>
                  <a:lnTo>
                    <a:pt x="301" y="789"/>
                  </a:lnTo>
                  <a:lnTo>
                    <a:pt x="287" y="791"/>
                  </a:lnTo>
                  <a:lnTo>
                    <a:pt x="271" y="793"/>
                  </a:lnTo>
                  <a:lnTo>
                    <a:pt x="255" y="793"/>
                  </a:lnTo>
                  <a:lnTo>
                    <a:pt x="252" y="793"/>
                  </a:lnTo>
                  <a:lnTo>
                    <a:pt x="250" y="794"/>
                  </a:lnTo>
                  <a:lnTo>
                    <a:pt x="246" y="795"/>
                  </a:lnTo>
                  <a:lnTo>
                    <a:pt x="244" y="797"/>
                  </a:lnTo>
                  <a:lnTo>
                    <a:pt x="242" y="799"/>
                  </a:lnTo>
                  <a:lnTo>
                    <a:pt x="241" y="802"/>
                  </a:lnTo>
                  <a:lnTo>
                    <a:pt x="240" y="804"/>
                  </a:lnTo>
                  <a:lnTo>
                    <a:pt x="240" y="807"/>
                  </a:lnTo>
                  <a:lnTo>
                    <a:pt x="240" y="882"/>
                  </a:lnTo>
                  <a:lnTo>
                    <a:pt x="240" y="886"/>
                  </a:lnTo>
                  <a:lnTo>
                    <a:pt x="241" y="888"/>
                  </a:lnTo>
                  <a:lnTo>
                    <a:pt x="242" y="891"/>
                  </a:lnTo>
                  <a:lnTo>
                    <a:pt x="244" y="893"/>
                  </a:lnTo>
                  <a:lnTo>
                    <a:pt x="246" y="894"/>
                  </a:lnTo>
                  <a:lnTo>
                    <a:pt x="250" y="896"/>
                  </a:lnTo>
                  <a:lnTo>
                    <a:pt x="252" y="897"/>
                  </a:lnTo>
                  <a:lnTo>
                    <a:pt x="255" y="897"/>
                  </a:lnTo>
                  <a:lnTo>
                    <a:pt x="643" y="897"/>
                  </a:lnTo>
                  <a:lnTo>
                    <a:pt x="646" y="897"/>
                  </a:lnTo>
                  <a:lnTo>
                    <a:pt x="649" y="896"/>
                  </a:lnTo>
                  <a:lnTo>
                    <a:pt x="652" y="894"/>
                  </a:lnTo>
                  <a:lnTo>
                    <a:pt x="654" y="893"/>
                  </a:lnTo>
                  <a:lnTo>
                    <a:pt x="656" y="891"/>
                  </a:lnTo>
                  <a:lnTo>
                    <a:pt x="657" y="888"/>
                  </a:lnTo>
                  <a:lnTo>
                    <a:pt x="658" y="886"/>
                  </a:lnTo>
                  <a:lnTo>
                    <a:pt x="658" y="882"/>
                  </a:lnTo>
                  <a:lnTo>
                    <a:pt x="658" y="807"/>
                  </a:lnTo>
                  <a:lnTo>
                    <a:pt x="658" y="804"/>
                  </a:lnTo>
                  <a:lnTo>
                    <a:pt x="657" y="802"/>
                  </a:lnTo>
                  <a:lnTo>
                    <a:pt x="656" y="799"/>
                  </a:lnTo>
                  <a:lnTo>
                    <a:pt x="654" y="797"/>
                  </a:lnTo>
                  <a:lnTo>
                    <a:pt x="652" y="795"/>
                  </a:lnTo>
                  <a:lnTo>
                    <a:pt x="649" y="794"/>
                  </a:lnTo>
                  <a:lnTo>
                    <a:pt x="646" y="793"/>
                  </a:lnTo>
                  <a:lnTo>
                    <a:pt x="643" y="793"/>
                  </a:lnTo>
                  <a:lnTo>
                    <a:pt x="626" y="791"/>
                  </a:lnTo>
                  <a:lnTo>
                    <a:pt x="610" y="790"/>
                  </a:lnTo>
                  <a:lnTo>
                    <a:pt x="594" y="787"/>
                  </a:lnTo>
                  <a:lnTo>
                    <a:pt x="580" y="783"/>
                  </a:lnTo>
                  <a:lnTo>
                    <a:pt x="567" y="778"/>
                  </a:lnTo>
                  <a:lnTo>
                    <a:pt x="555" y="771"/>
                  </a:lnTo>
                  <a:lnTo>
                    <a:pt x="545" y="764"/>
                  </a:lnTo>
                  <a:lnTo>
                    <a:pt x="535" y="755"/>
                  </a:lnTo>
                  <a:lnTo>
                    <a:pt x="528" y="744"/>
                  </a:lnTo>
                  <a:lnTo>
                    <a:pt x="520" y="733"/>
                  </a:lnTo>
                  <a:lnTo>
                    <a:pt x="515" y="720"/>
                  </a:lnTo>
                  <a:lnTo>
                    <a:pt x="509" y="706"/>
                  </a:lnTo>
                  <a:lnTo>
                    <a:pt x="505" y="691"/>
                  </a:lnTo>
                  <a:lnTo>
                    <a:pt x="503" y="674"/>
                  </a:lnTo>
                  <a:lnTo>
                    <a:pt x="501" y="657"/>
                  </a:lnTo>
                  <a:lnTo>
                    <a:pt x="501" y="637"/>
                  </a:lnTo>
                  <a:lnTo>
                    <a:pt x="501" y="625"/>
                  </a:lnTo>
                  <a:lnTo>
                    <a:pt x="502" y="614"/>
                  </a:lnTo>
                  <a:lnTo>
                    <a:pt x="504" y="603"/>
                  </a:lnTo>
                  <a:lnTo>
                    <a:pt x="507" y="594"/>
                  </a:lnTo>
                  <a:lnTo>
                    <a:pt x="510" y="585"/>
                  </a:lnTo>
                  <a:lnTo>
                    <a:pt x="515" y="578"/>
                  </a:lnTo>
                  <a:lnTo>
                    <a:pt x="519" y="570"/>
                  </a:lnTo>
                  <a:lnTo>
                    <a:pt x="524" y="563"/>
                  </a:lnTo>
                  <a:lnTo>
                    <a:pt x="531" y="556"/>
                  </a:lnTo>
                  <a:lnTo>
                    <a:pt x="537" y="550"/>
                  </a:lnTo>
                  <a:lnTo>
                    <a:pt x="545" y="544"/>
                  </a:lnTo>
                  <a:lnTo>
                    <a:pt x="552" y="539"/>
                  </a:lnTo>
                  <a:lnTo>
                    <a:pt x="569" y="527"/>
                  </a:lnTo>
                  <a:lnTo>
                    <a:pt x="589" y="516"/>
                  </a:lnTo>
                  <a:lnTo>
                    <a:pt x="605" y="506"/>
                  </a:lnTo>
                  <a:lnTo>
                    <a:pt x="621" y="496"/>
                  </a:lnTo>
                  <a:lnTo>
                    <a:pt x="637" y="484"/>
                  </a:lnTo>
                  <a:lnTo>
                    <a:pt x="654" y="473"/>
                  </a:lnTo>
                  <a:lnTo>
                    <a:pt x="670" y="459"/>
                  </a:lnTo>
                  <a:lnTo>
                    <a:pt x="687" y="443"/>
                  </a:lnTo>
                  <a:lnTo>
                    <a:pt x="703" y="425"/>
                  </a:lnTo>
                  <a:lnTo>
                    <a:pt x="718" y="403"/>
                  </a:lnTo>
                  <a:lnTo>
                    <a:pt x="734" y="402"/>
                  </a:lnTo>
                  <a:lnTo>
                    <a:pt x="750" y="400"/>
                  </a:lnTo>
                  <a:lnTo>
                    <a:pt x="764" y="396"/>
                  </a:lnTo>
                  <a:lnTo>
                    <a:pt x="778" y="390"/>
                  </a:lnTo>
                  <a:lnTo>
                    <a:pt x="792" y="384"/>
                  </a:lnTo>
                  <a:lnTo>
                    <a:pt x="805" y="376"/>
                  </a:lnTo>
                  <a:lnTo>
                    <a:pt x="816" y="368"/>
                  </a:lnTo>
                  <a:lnTo>
                    <a:pt x="827" y="357"/>
                  </a:lnTo>
                  <a:lnTo>
                    <a:pt x="833" y="350"/>
                  </a:lnTo>
                  <a:lnTo>
                    <a:pt x="840" y="342"/>
                  </a:lnTo>
                  <a:lnTo>
                    <a:pt x="846" y="335"/>
                  </a:lnTo>
                  <a:lnTo>
                    <a:pt x="852" y="326"/>
                  </a:lnTo>
                  <a:lnTo>
                    <a:pt x="861" y="309"/>
                  </a:lnTo>
                  <a:lnTo>
                    <a:pt x="869" y="291"/>
                  </a:lnTo>
                  <a:lnTo>
                    <a:pt x="876" y="272"/>
                  </a:lnTo>
                  <a:lnTo>
                    <a:pt x="882" y="252"/>
                  </a:lnTo>
                  <a:lnTo>
                    <a:pt x="887" y="233"/>
                  </a:lnTo>
                  <a:lnTo>
                    <a:pt x="890" y="214"/>
                  </a:lnTo>
                  <a:lnTo>
                    <a:pt x="893" y="195"/>
                  </a:lnTo>
                  <a:lnTo>
                    <a:pt x="895" y="175"/>
                  </a:lnTo>
                  <a:lnTo>
                    <a:pt x="897" y="157"/>
                  </a:lnTo>
                  <a:lnTo>
                    <a:pt x="898" y="140"/>
                  </a:lnTo>
                  <a:lnTo>
                    <a:pt x="898" y="110"/>
                  </a:lnTo>
                  <a:lnTo>
                    <a:pt x="898" y="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62" name="CustomShape 72"/>
          <p:cNvSpPr/>
          <p:nvPr/>
        </p:nvSpPr>
        <p:spPr>
          <a:xfrm>
            <a:off x="4225680" y="1939680"/>
            <a:ext cx="118764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COMBINE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63" name="CustomShape 73"/>
          <p:cNvSpPr/>
          <p:nvPr/>
        </p:nvSpPr>
        <p:spPr>
          <a:xfrm>
            <a:off x="1463040" y="1861920"/>
            <a:ext cx="23763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Collect and Combine all the components of the project.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64" name="CustomShape 74"/>
          <p:cNvSpPr/>
          <p:nvPr/>
        </p:nvSpPr>
        <p:spPr>
          <a:xfrm>
            <a:off x="5802840" y="2647080"/>
            <a:ext cx="945360" cy="30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Plot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65" name="CustomShape 75"/>
          <p:cNvSpPr/>
          <p:nvPr/>
        </p:nvSpPr>
        <p:spPr>
          <a:xfrm>
            <a:off x="1005840" y="4449960"/>
            <a:ext cx="27421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Place and Attach all the components of the Model on the Base to create the Final Project.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66" name="CustomShape 76"/>
          <p:cNvSpPr/>
          <p:nvPr/>
        </p:nvSpPr>
        <p:spPr>
          <a:xfrm rot="10800000" flipV="1">
            <a:off x="3829680" y="603719"/>
            <a:ext cx="8351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63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2257200" y="1563120"/>
            <a:ext cx="1177560" cy="1177560"/>
          </a:xfrm>
          <a:prstGeom prst="arc">
            <a:avLst>
              <a:gd name="adj1" fmla="val 16200000"/>
              <a:gd name="adj2" fmla="val 0"/>
            </a:avLst>
          </a:prstGeom>
          <a:noFill/>
          <a:ln w="9360">
            <a:solidFill>
              <a:srgbClr val="7D513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" name="CustomShape 2"/>
          <p:cNvSpPr/>
          <p:nvPr/>
        </p:nvSpPr>
        <p:spPr>
          <a:xfrm>
            <a:off x="964440" y="1233720"/>
            <a:ext cx="1982520" cy="643320"/>
          </a:xfrm>
          <a:prstGeom prst="roundRect">
            <a:avLst>
              <a:gd name="adj" fmla="val 50000"/>
            </a:avLst>
          </a:prstGeom>
          <a:solidFill>
            <a:srgbClr val="DC710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69" name="Group 3"/>
          <p:cNvGrpSpPr/>
          <p:nvPr/>
        </p:nvGrpSpPr>
        <p:grpSpPr>
          <a:xfrm>
            <a:off x="0" y="2529360"/>
            <a:ext cx="12189960" cy="1887840"/>
            <a:chOff x="0" y="2529360"/>
            <a:chExt cx="12189960" cy="1887840"/>
          </a:xfrm>
        </p:grpSpPr>
        <p:sp>
          <p:nvSpPr>
            <p:cNvPr id="370" name="CustomShape 4"/>
            <p:cNvSpPr/>
            <p:nvPr/>
          </p:nvSpPr>
          <p:spPr>
            <a:xfrm>
              <a:off x="0" y="2529360"/>
              <a:ext cx="12189960" cy="188784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" name="CustomShape 5"/>
            <p:cNvSpPr/>
            <p:nvPr/>
          </p:nvSpPr>
          <p:spPr>
            <a:xfrm>
              <a:off x="0" y="2529360"/>
              <a:ext cx="12189960" cy="1887840"/>
            </a:xfrm>
            <a:prstGeom prst="rect">
              <a:avLst/>
            </a:prstGeom>
            <a:solidFill>
              <a:srgbClr val="CCCCCC">
                <a:alpha val="4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72" name="CustomShape 6"/>
          <p:cNvSpPr/>
          <p:nvPr/>
        </p:nvSpPr>
        <p:spPr>
          <a:xfrm>
            <a:off x="717120" y="0"/>
            <a:ext cx="245160" cy="43344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7"/>
          <p:cNvSpPr/>
          <p:nvPr/>
        </p:nvSpPr>
        <p:spPr>
          <a:xfrm>
            <a:off x="495360" y="291240"/>
            <a:ext cx="688680" cy="68868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  <a:effectLst>
            <a:outerShdw blurRad="50800" dist="38160" dir="5400000" algn="t" rotWithShape="0">
              <a:srgbClr val="00000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8"/>
          <p:cNvSpPr/>
          <p:nvPr/>
        </p:nvSpPr>
        <p:spPr>
          <a:xfrm>
            <a:off x="1332360" y="421200"/>
            <a:ext cx="2786400" cy="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WORKING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75" name="CustomShape 9"/>
          <p:cNvSpPr/>
          <p:nvPr/>
        </p:nvSpPr>
        <p:spPr>
          <a:xfrm>
            <a:off x="1676160" y="1378440"/>
            <a:ext cx="1065960" cy="36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Collect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76" name="CustomShape 10"/>
          <p:cNvSpPr/>
          <p:nvPr/>
        </p:nvSpPr>
        <p:spPr>
          <a:xfrm rot="10800000">
            <a:off x="3439080" y="3826800"/>
            <a:ext cx="1177560" cy="1177560"/>
          </a:xfrm>
          <a:prstGeom prst="arc">
            <a:avLst>
              <a:gd name="adj1" fmla="val 16200000"/>
              <a:gd name="adj2" fmla="val 0"/>
            </a:avLst>
          </a:prstGeom>
          <a:noFill/>
          <a:ln w="9360">
            <a:solidFill>
              <a:srgbClr val="7D513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CustomShape 11"/>
          <p:cNvSpPr/>
          <p:nvPr/>
        </p:nvSpPr>
        <p:spPr>
          <a:xfrm flipH="1">
            <a:off x="3433320" y="2152800"/>
            <a:ext cx="360" cy="225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7D513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12"/>
          <p:cNvSpPr/>
          <p:nvPr/>
        </p:nvSpPr>
        <p:spPr>
          <a:xfrm rot="10800000" flipH="1">
            <a:off x="3438000" y="3826800"/>
            <a:ext cx="1177560" cy="1177560"/>
          </a:xfrm>
          <a:prstGeom prst="arc">
            <a:avLst>
              <a:gd name="adj1" fmla="val 16200000"/>
              <a:gd name="adj2" fmla="val 0"/>
            </a:avLst>
          </a:prstGeom>
          <a:noFill/>
          <a:ln w="9360">
            <a:solidFill>
              <a:srgbClr val="7D513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13"/>
          <p:cNvSpPr/>
          <p:nvPr/>
        </p:nvSpPr>
        <p:spPr>
          <a:xfrm>
            <a:off x="4617720" y="2152800"/>
            <a:ext cx="360" cy="225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7D513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CustomShape 14"/>
          <p:cNvSpPr/>
          <p:nvPr/>
        </p:nvSpPr>
        <p:spPr>
          <a:xfrm rot="16200000">
            <a:off x="4618440" y="1565280"/>
            <a:ext cx="1177560" cy="1177560"/>
          </a:xfrm>
          <a:prstGeom prst="arc">
            <a:avLst>
              <a:gd name="adj1" fmla="val 16200000"/>
              <a:gd name="adj2" fmla="val 0"/>
            </a:avLst>
          </a:prstGeom>
          <a:noFill/>
          <a:ln w="9360">
            <a:solidFill>
              <a:srgbClr val="7D513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81" name="Group 15"/>
          <p:cNvGrpSpPr/>
          <p:nvPr/>
        </p:nvGrpSpPr>
        <p:grpSpPr>
          <a:xfrm>
            <a:off x="6411960" y="1563120"/>
            <a:ext cx="3539160" cy="3441240"/>
            <a:chOff x="6411960" y="1563120"/>
            <a:chExt cx="3539160" cy="3441240"/>
          </a:xfrm>
        </p:grpSpPr>
        <p:sp>
          <p:nvSpPr>
            <p:cNvPr id="382" name="CustomShape 16"/>
            <p:cNvSpPr/>
            <p:nvPr/>
          </p:nvSpPr>
          <p:spPr>
            <a:xfrm rot="10800000">
              <a:off x="7594200" y="3826800"/>
              <a:ext cx="1177560" cy="117756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360">
              <a:solidFill>
                <a:srgbClr val="7D513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CustomShape 17"/>
            <p:cNvSpPr/>
            <p:nvPr/>
          </p:nvSpPr>
          <p:spPr>
            <a:xfrm flipH="1">
              <a:off x="7588440" y="2152800"/>
              <a:ext cx="360" cy="225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D513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4" name="CustomShape 18"/>
            <p:cNvSpPr/>
            <p:nvPr/>
          </p:nvSpPr>
          <p:spPr>
            <a:xfrm rot="10800000" flipH="1">
              <a:off x="7593120" y="3826800"/>
              <a:ext cx="1177560" cy="117756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360">
              <a:solidFill>
                <a:srgbClr val="7D513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5" name="CustomShape 19"/>
            <p:cNvSpPr/>
            <p:nvPr/>
          </p:nvSpPr>
          <p:spPr>
            <a:xfrm>
              <a:off x="8772840" y="2152800"/>
              <a:ext cx="360" cy="2259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D513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CustomShape 20"/>
            <p:cNvSpPr/>
            <p:nvPr/>
          </p:nvSpPr>
          <p:spPr>
            <a:xfrm>
              <a:off x="6411960" y="1563120"/>
              <a:ext cx="1177560" cy="117756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360">
              <a:solidFill>
                <a:srgbClr val="7D513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" name="CustomShape 21"/>
            <p:cNvSpPr/>
            <p:nvPr/>
          </p:nvSpPr>
          <p:spPr>
            <a:xfrm rot="16200000">
              <a:off x="8773560" y="1565280"/>
              <a:ext cx="1177560" cy="117756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360">
              <a:solidFill>
                <a:srgbClr val="7D5139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88" name="CustomShape 22"/>
          <p:cNvSpPr/>
          <p:nvPr/>
        </p:nvSpPr>
        <p:spPr>
          <a:xfrm>
            <a:off x="3325320" y="2386440"/>
            <a:ext cx="248040" cy="24804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9" name="CustomShape 23"/>
          <p:cNvSpPr/>
          <p:nvPr/>
        </p:nvSpPr>
        <p:spPr>
          <a:xfrm>
            <a:off x="3304440" y="3620160"/>
            <a:ext cx="248040" cy="24804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" name="CustomShape 24"/>
          <p:cNvSpPr/>
          <p:nvPr/>
        </p:nvSpPr>
        <p:spPr>
          <a:xfrm>
            <a:off x="3903840" y="4876560"/>
            <a:ext cx="248040" cy="24804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1" name="CustomShape 25"/>
          <p:cNvSpPr/>
          <p:nvPr/>
        </p:nvSpPr>
        <p:spPr>
          <a:xfrm>
            <a:off x="7473240" y="2380320"/>
            <a:ext cx="248040" cy="24804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2" name="CustomShape 26"/>
          <p:cNvSpPr/>
          <p:nvPr/>
        </p:nvSpPr>
        <p:spPr>
          <a:xfrm>
            <a:off x="8645760" y="3620160"/>
            <a:ext cx="248040" cy="24804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3" name="CustomShape 27"/>
          <p:cNvSpPr/>
          <p:nvPr/>
        </p:nvSpPr>
        <p:spPr>
          <a:xfrm>
            <a:off x="8044920" y="4876560"/>
            <a:ext cx="248040" cy="24804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4" name="CustomShape 28"/>
          <p:cNvSpPr/>
          <p:nvPr/>
        </p:nvSpPr>
        <p:spPr>
          <a:xfrm>
            <a:off x="3663000" y="2390040"/>
            <a:ext cx="633600" cy="2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600" b="1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Step 1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95" name="CustomShape 29"/>
          <p:cNvSpPr/>
          <p:nvPr/>
        </p:nvSpPr>
        <p:spPr>
          <a:xfrm>
            <a:off x="3647880" y="3623760"/>
            <a:ext cx="651600" cy="2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600" b="1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Step 2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96" name="CustomShape 30"/>
          <p:cNvSpPr/>
          <p:nvPr/>
        </p:nvSpPr>
        <p:spPr>
          <a:xfrm>
            <a:off x="3750480" y="4569480"/>
            <a:ext cx="637560" cy="2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600" b="1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Step 3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97" name="CustomShape 31"/>
          <p:cNvSpPr/>
          <p:nvPr/>
        </p:nvSpPr>
        <p:spPr>
          <a:xfrm>
            <a:off x="7804080" y="2384280"/>
            <a:ext cx="698760" cy="2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600" b="1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Step 4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98" name="CustomShape 32"/>
          <p:cNvSpPr/>
          <p:nvPr/>
        </p:nvSpPr>
        <p:spPr>
          <a:xfrm>
            <a:off x="7863840" y="3623760"/>
            <a:ext cx="697680" cy="2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600" b="1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Step 6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99" name="CustomShape 33"/>
          <p:cNvSpPr/>
          <p:nvPr/>
        </p:nvSpPr>
        <p:spPr>
          <a:xfrm>
            <a:off x="7905240" y="4579560"/>
            <a:ext cx="689040" cy="2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600" b="1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Step 5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400" name="Group 34"/>
          <p:cNvGrpSpPr/>
          <p:nvPr/>
        </p:nvGrpSpPr>
        <p:grpSpPr>
          <a:xfrm>
            <a:off x="5642280" y="6474240"/>
            <a:ext cx="924840" cy="131040"/>
            <a:chOff x="5642280" y="6474240"/>
            <a:chExt cx="924840" cy="131040"/>
          </a:xfrm>
        </p:grpSpPr>
        <p:grpSp>
          <p:nvGrpSpPr>
            <p:cNvPr id="401" name="Group 35"/>
            <p:cNvGrpSpPr/>
            <p:nvPr/>
          </p:nvGrpSpPr>
          <p:grpSpPr>
            <a:xfrm>
              <a:off x="6149520" y="6474240"/>
              <a:ext cx="417600" cy="131040"/>
              <a:chOff x="6149520" y="6474240"/>
              <a:chExt cx="417600" cy="131040"/>
            </a:xfrm>
          </p:grpSpPr>
          <p:sp>
            <p:nvSpPr>
              <p:cNvPr id="402" name="CustomShape 36"/>
              <p:cNvSpPr/>
              <p:nvPr/>
            </p:nvSpPr>
            <p:spPr>
              <a:xfrm flipV="1">
                <a:off x="6436440" y="6474240"/>
                <a:ext cx="130680" cy="130680"/>
              </a:xfrm>
              <a:prstGeom prst="ellipse">
                <a:avLst/>
              </a:prstGeom>
              <a:solidFill>
                <a:srgbClr val="22336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3" name="CustomShape 37"/>
              <p:cNvSpPr/>
              <p:nvPr/>
            </p:nvSpPr>
            <p:spPr>
              <a:xfrm flipV="1">
                <a:off x="6216120" y="6474240"/>
                <a:ext cx="284760" cy="131040"/>
              </a:xfrm>
              <a:prstGeom prst="rect">
                <a:avLst/>
              </a:prstGeom>
              <a:solidFill>
                <a:srgbClr val="22336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4" name="CustomShape 38"/>
              <p:cNvSpPr/>
              <p:nvPr/>
            </p:nvSpPr>
            <p:spPr>
              <a:xfrm flipV="1">
                <a:off x="6149520" y="6474240"/>
                <a:ext cx="131040" cy="131040"/>
              </a:xfrm>
              <a:prstGeom prst="ellipse">
                <a:avLst/>
              </a:prstGeom>
              <a:solidFill>
                <a:srgbClr val="22336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405" name="Group 39"/>
            <p:cNvGrpSpPr/>
            <p:nvPr/>
          </p:nvGrpSpPr>
          <p:grpSpPr>
            <a:xfrm>
              <a:off x="5642280" y="6474240"/>
              <a:ext cx="417600" cy="131040"/>
              <a:chOff x="5642280" y="6474240"/>
              <a:chExt cx="417600" cy="131040"/>
            </a:xfrm>
          </p:grpSpPr>
          <p:sp>
            <p:nvSpPr>
              <p:cNvPr id="406" name="CustomShape 40"/>
              <p:cNvSpPr/>
              <p:nvPr/>
            </p:nvSpPr>
            <p:spPr>
              <a:xfrm flipV="1">
                <a:off x="5929200" y="6474240"/>
                <a:ext cx="130680" cy="130680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7" name="CustomShape 41"/>
              <p:cNvSpPr/>
              <p:nvPr/>
            </p:nvSpPr>
            <p:spPr>
              <a:xfrm flipV="1">
                <a:off x="5708880" y="6474240"/>
                <a:ext cx="284760" cy="131040"/>
              </a:xfrm>
              <a:prstGeom prst="rect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8" name="CustomShape 42"/>
              <p:cNvSpPr/>
              <p:nvPr/>
            </p:nvSpPr>
            <p:spPr>
              <a:xfrm flipV="1">
                <a:off x="5642280" y="6474240"/>
                <a:ext cx="131040" cy="131040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409" name="CustomShape 43"/>
          <p:cNvSpPr/>
          <p:nvPr/>
        </p:nvSpPr>
        <p:spPr>
          <a:xfrm>
            <a:off x="3358800" y="3674520"/>
            <a:ext cx="138960" cy="138960"/>
          </a:xfrm>
          <a:prstGeom prst="ellipse">
            <a:avLst/>
          </a:prstGeom>
          <a:solidFill>
            <a:srgbClr val="DC710F"/>
          </a:solidFill>
          <a:ln w="1584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CustomShape 44"/>
          <p:cNvSpPr/>
          <p:nvPr/>
        </p:nvSpPr>
        <p:spPr>
          <a:xfrm>
            <a:off x="3379680" y="2440800"/>
            <a:ext cx="138960" cy="138960"/>
          </a:xfrm>
          <a:prstGeom prst="ellipse">
            <a:avLst/>
          </a:prstGeom>
          <a:solidFill>
            <a:srgbClr val="DC710F"/>
          </a:solidFill>
          <a:ln w="1584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1" name="CustomShape 45"/>
          <p:cNvSpPr/>
          <p:nvPr/>
        </p:nvSpPr>
        <p:spPr>
          <a:xfrm>
            <a:off x="3958200" y="4930920"/>
            <a:ext cx="138960" cy="138960"/>
          </a:xfrm>
          <a:prstGeom prst="ellipse">
            <a:avLst/>
          </a:prstGeom>
          <a:solidFill>
            <a:srgbClr val="DC710F"/>
          </a:solidFill>
          <a:ln w="1584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2" name="CustomShape 46"/>
          <p:cNvSpPr/>
          <p:nvPr/>
        </p:nvSpPr>
        <p:spPr>
          <a:xfrm>
            <a:off x="7527600" y="2435040"/>
            <a:ext cx="138960" cy="138960"/>
          </a:xfrm>
          <a:prstGeom prst="ellipse">
            <a:avLst/>
          </a:prstGeom>
          <a:solidFill>
            <a:srgbClr val="DC710F"/>
          </a:solidFill>
          <a:ln w="1584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3" name="CustomShape 47"/>
          <p:cNvSpPr/>
          <p:nvPr/>
        </p:nvSpPr>
        <p:spPr>
          <a:xfrm>
            <a:off x="8700480" y="3674520"/>
            <a:ext cx="138960" cy="138960"/>
          </a:xfrm>
          <a:prstGeom prst="ellipse">
            <a:avLst/>
          </a:prstGeom>
          <a:solidFill>
            <a:srgbClr val="DC710F"/>
          </a:solidFill>
          <a:ln w="1584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CustomShape 48"/>
          <p:cNvSpPr/>
          <p:nvPr/>
        </p:nvSpPr>
        <p:spPr>
          <a:xfrm>
            <a:off x="8099280" y="4930920"/>
            <a:ext cx="138960" cy="138960"/>
          </a:xfrm>
          <a:prstGeom prst="ellipse">
            <a:avLst/>
          </a:prstGeom>
          <a:solidFill>
            <a:srgbClr val="DC710F"/>
          </a:solidFill>
          <a:ln w="1584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5" name="CustomShape 49"/>
          <p:cNvSpPr/>
          <p:nvPr/>
        </p:nvSpPr>
        <p:spPr>
          <a:xfrm rot="10800000" flipV="1">
            <a:off x="38307240" y="603720"/>
            <a:ext cx="8714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63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16" name="Group 50"/>
          <p:cNvGrpSpPr/>
          <p:nvPr/>
        </p:nvGrpSpPr>
        <p:grpSpPr>
          <a:xfrm>
            <a:off x="711000" y="506160"/>
            <a:ext cx="257760" cy="259200"/>
            <a:chOff x="711000" y="506160"/>
            <a:chExt cx="257760" cy="259200"/>
          </a:xfrm>
        </p:grpSpPr>
        <p:sp>
          <p:nvSpPr>
            <p:cNvPr id="417" name="CustomShape 51"/>
            <p:cNvSpPr/>
            <p:nvPr/>
          </p:nvSpPr>
          <p:spPr>
            <a:xfrm>
              <a:off x="711000" y="506160"/>
              <a:ext cx="257760" cy="259200"/>
            </a:xfrm>
            <a:custGeom>
              <a:avLst/>
              <a:gdLst/>
              <a:ahLst/>
              <a:cxnLst/>
              <a:rect l="l" t="t" r="r" b="b"/>
              <a:pathLst>
                <a:path w="902" h="901">
                  <a:moveTo>
                    <a:pt x="421" y="871"/>
                  </a:moveTo>
                  <a:lnTo>
                    <a:pt x="421" y="269"/>
                  </a:lnTo>
                  <a:lnTo>
                    <a:pt x="721" y="269"/>
                  </a:lnTo>
                  <a:lnTo>
                    <a:pt x="721" y="405"/>
                  </a:lnTo>
                  <a:lnTo>
                    <a:pt x="721" y="408"/>
                  </a:lnTo>
                  <a:lnTo>
                    <a:pt x="722" y="411"/>
                  </a:lnTo>
                  <a:lnTo>
                    <a:pt x="725" y="414"/>
                  </a:lnTo>
                  <a:lnTo>
                    <a:pt x="726" y="416"/>
                  </a:lnTo>
                  <a:lnTo>
                    <a:pt x="728" y="417"/>
                  </a:lnTo>
                  <a:lnTo>
                    <a:pt x="731" y="419"/>
                  </a:lnTo>
                  <a:lnTo>
                    <a:pt x="733" y="419"/>
                  </a:lnTo>
                  <a:lnTo>
                    <a:pt x="736" y="420"/>
                  </a:lnTo>
                  <a:lnTo>
                    <a:pt x="871" y="420"/>
                  </a:lnTo>
                  <a:lnTo>
                    <a:pt x="871" y="871"/>
                  </a:lnTo>
                  <a:lnTo>
                    <a:pt x="421" y="871"/>
                  </a:lnTo>
                  <a:close/>
                  <a:moveTo>
                    <a:pt x="31" y="630"/>
                  </a:moveTo>
                  <a:lnTo>
                    <a:pt x="31" y="30"/>
                  </a:lnTo>
                  <a:lnTo>
                    <a:pt x="331" y="30"/>
                  </a:lnTo>
                  <a:lnTo>
                    <a:pt x="331" y="164"/>
                  </a:lnTo>
                  <a:lnTo>
                    <a:pt x="331" y="168"/>
                  </a:lnTo>
                  <a:lnTo>
                    <a:pt x="332" y="171"/>
                  </a:lnTo>
                  <a:lnTo>
                    <a:pt x="334" y="173"/>
                  </a:lnTo>
                  <a:lnTo>
                    <a:pt x="335" y="175"/>
                  </a:lnTo>
                  <a:lnTo>
                    <a:pt x="337" y="177"/>
                  </a:lnTo>
                  <a:lnTo>
                    <a:pt x="340" y="178"/>
                  </a:lnTo>
                  <a:lnTo>
                    <a:pt x="343" y="179"/>
                  </a:lnTo>
                  <a:lnTo>
                    <a:pt x="346" y="179"/>
                  </a:lnTo>
                  <a:lnTo>
                    <a:pt x="482" y="179"/>
                  </a:lnTo>
                  <a:lnTo>
                    <a:pt x="482" y="239"/>
                  </a:lnTo>
                  <a:lnTo>
                    <a:pt x="406" y="239"/>
                  </a:lnTo>
                  <a:lnTo>
                    <a:pt x="404" y="239"/>
                  </a:lnTo>
                  <a:lnTo>
                    <a:pt x="400" y="240"/>
                  </a:lnTo>
                  <a:lnTo>
                    <a:pt x="398" y="243"/>
                  </a:lnTo>
                  <a:lnTo>
                    <a:pt x="395" y="245"/>
                  </a:lnTo>
                  <a:lnTo>
                    <a:pt x="394" y="247"/>
                  </a:lnTo>
                  <a:lnTo>
                    <a:pt x="392" y="249"/>
                  </a:lnTo>
                  <a:lnTo>
                    <a:pt x="392" y="252"/>
                  </a:lnTo>
                  <a:lnTo>
                    <a:pt x="391" y="254"/>
                  </a:lnTo>
                  <a:lnTo>
                    <a:pt x="391" y="630"/>
                  </a:lnTo>
                  <a:lnTo>
                    <a:pt x="31" y="630"/>
                  </a:lnTo>
                  <a:close/>
                  <a:moveTo>
                    <a:pt x="361" y="52"/>
                  </a:moveTo>
                  <a:lnTo>
                    <a:pt x="460" y="150"/>
                  </a:lnTo>
                  <a:lnTo>
                    <a:pt x="361" y="150"/>
                  </a:lnTo>
                  <a:lnTo>
                    <a:pt x="361" y="52"/>
                  </a:lnTo>
                  <a:close/>
                  <a:moveTo>
                    <a:pt x="751" y="292"/>
                  </a:moveTo>
                  <a:lnTo>
                    <a:pt x="851" y="390"/>
                  </a:lnTo>
                  <a:lnTo>
                    <a:pt x="751" y="390"/>
                  </a:lnTo>
                  <a:lnTo>
                    <a:pt x="751" y="292"/>
                  </a:lnTo>
                  <a:close/>
                  <a:moveTo>
                    <a:pt x="897" y="395"/>
                  </a:moveTo>
                  <a:lnTo>
                    <a:pt x="747" y="244"/>
                  </a:lnTo>
                  <a:lnTo>
                    <a:pt x="745" y="243"/>
                  </a:lnTo>
                  <a:lnTo>
                    <a:pt x="743" y="240"/>
                  </a:lnTo>
                  <a:lnTo>
                    <a:pt x="740" y="239"/>
                  </a:lnTo>
                  <a:lnTo>
                    <a:pt x="736" y="239"/>
                  </a:lnTo>
                  <a:lnTo>
                    <a:pt x="512" y="239"/>
                  </a:lnTo>
                  <a:lnTo>
                    <a:pt x="512" y="164"/>
                  </a:lnTo>
                  <a:lnTo>
                    <a:pt x="511" y="159"/>
                  </a:lnTo>
                  <a:lnTo>
                    <a:pt x="507" y="154"/>
                  </a:lnTo>
                  <a:lnTo>
                    <a:pt x="357" y="4"/>
                  </a:lnTo>
                  <a:lnTo>
                    <a:pt x="354" y="2"/>
                  </a:lnTo>
                  <a:lnTo>
                    <a:pt x="352" y="1"/>
                  </a:lnTo>
                  <a:lnTo>
                    <a:pt x="349" y="0"/>
                  </a:lnTo>
                  <a:lnTo>
                    <a:pt x="34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6" y="4"/>
                  </a:lnTo>
                  <a:lnTo>
                    <a:pt x="3" y="6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645"/>
                  </a:lnTo>
                  <a:lnTo>
                    <a:pt x="1" y="648"/>
                  </a:lnTo>
                  <a:lnTo>
                    <a:pt x="2" y="651"/>
                  </a:lnTo>
                  <a:lnTo>
                    <a:pt x="3" y="654"/>
                  </a:lnTo>
                  <a:lnTo>
                    <a:pt x="6" y="656"/>
                  </a:lnTo>
                  <a:lnTo>
                    <a:pt x="8" y="658"/>
                  </a:lnTo>
                  <a:lnTo>
                    <a:pt x="10" y="659"/>
                  </a:lnTo>
                  <a:lnTo>
                    <a:pt x="13" y="660"/>
                  </a:lnTo>
                  <a:lnTo>
                    <a:pt x="15" y="660"/>
                  </a:lnTo>
                  <a:lnTo>
                    <a:pt x="391" y="660"/>
                  </a:lnTo>
                  <a:lnTo>
                    <a:pt x="391" y="886"/>
                  </a:lnTo>
                  <a:lnTo>
                    <a:pt x="392" y="889"/>
                  </a:lnTo>
                  <a:lnTo>
                    <a:pt x="392" y="891"/>
                  </a:lnTo>
                  <a:lnTo>
                    <a:pt x="394" y="894"/>
                  </a:lnTo>
                  <a:lnTo>
                    <a:pt x="395" y="897"/>
                  </a:lnTo>
                  <a:lnTo>
                    <a:pt x="398" y="898"/>
                  </a:lnTo>
                  <a:lnTo>
                    <a:pt x="400" y="900"/>
                  </a:lnTo>
                  <a:lnTo>
                    <a:pt x="404" y="900"/>
                  </a:lnTo>
                  <a:lnTo>
                    <a:pt x="406" y="901"/>
                  </a:lnTo>
                  <a:lnTo>
                    <a:pt x="887" y="901"/>
                  </a:lnTo>
                  <a:lnTo>
                    <a:pt x="889" y="900"/>
                  </a:lnTo>
                  <a:lnTo>
                    <a:pt x="893" y="900"/>
                  </a:lnTo>
                  <a:lnTo>
                    <a:pt x="895" y="898"/>
                  </a:lnTo>
                  <a:lnTo>
                    <a:pt x="897" y="897"/>
                  </a:lnTo>
                  <a:lnTo>
                    <a:pt x="899" y="894"/>
                  </a:lnTo>
                  <a:lnTo>
                    <a:pt x="900" y="891"/>
                  </a:lnTo>
                  <a:lnTo>
                    <a:pt x="901" y="889"/>
                  </a:lnTo>
                  <a:lnTo>
                    <a:pt x="902" y="886"/>
                  </a:lnTo>
                  <a:lnTo>
                    <a:pt x="902" y="405"/>
                  </a:lnTo>
                  <a:lnTo>
                    <a:pt x="900" y="400"/>
                  </a:lnTo>
                  <a:lnTo>
                    <a:pt x="897" y="3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8" name="CustomShape 52"/>
            <p:cNvSpPr/>
            <p:nvPr/>
          </p:nvSpPr>
          <p:spPr>
            <a:xfrm>
              <a:off x="879840" y="510480"/>
              <a:ext cx="80280" cy="58320"/>
            </a:xfrm>
            <a:custGeom>
              <a:avLst/>
              <a:gdLst/>
              <a:ahLst/>
              <a:cxnLst/>
              <a:rect l="l" t="t" r="r" b="b"/>
              <a:pathLst>
                <a:path w="284" h="209">
                  <a:moveTo>
                    <a:pt x="1" y="97"/>
                  </a:moveTo>
                  <a:lnTo>
                    <a:pt x="2" y="99"/>
                  </a:lnTo>
                  <a:lnTo>
                    <a:pt x="4" y="101"/>
                  </a:lnTo>
                  <a:lnTo>
                    <a:pt x="4" y="101"/>
                  </a:lnTo>
                  <a:lnTo>
                    <a:pt x="79" y="175"/>
                  </a:lnTo>
                  <a:lnTo>
                    <a:pt x="81" y="177"/>
                  </a:lnTo>
                  <a:lnTo>
                    <a:pt x="84" y="178"/>
                  </a:lnTo>
                  <a:lnTo>
                    <a:pt x="86" y="179"/>
                  </a:lnTo>
                  <a:lnTo>
                    <a:pt x="89" y="179"/>
                  </a:lnTo>
                  <a:lnTo>
                    <a:pt x="93" y="179"/>
                  </a:lnTo>
                  <a:lnTo>
                    <a:pt x="95" y="178"/>
                  </a:lnTo>
                  <a:lnTo>
                    <a:pt x="98" y="177"/>
                  </a:lnTo>
                  <a:lnTo>
                    <a:pt x="100" y="175"/>
                  </a:lnTo>
                  <a:lnTo>
                    <a:pt x="102" y="173"/>
                  </a:lnTo>
                  <a:lnTo>
                    <a:pt x="103" y="170"/>
                  </a:lnTo>
                  <a:lnTo>
                    <a:pt x="104" y="168"/>
                  </a:lnTo>
                  <a:lnTo>
                    <a:pt x="104" y="164"/>
                  </a:lnTo>
                  <a:lnTo>
                    <a:pt x="104" y="161"/>
                  </a:lnTo>
                  <a:lnTo>
                    <a:pt x="103" y="159"/>
                  </a:lnTo>
                  <a:lnTo>
                    <a:pt x="102" y="156"/>
                  </a:lnTo>
                  <a:lnTo>
                    <a:pt x="100" y="154"/>
                  </a:lnTo>
                  <a:lnTo>
                    <a:pt x="51" y="106"/>
                  </a:lnTo>
                  <a:lnTo>
                    <a:pt x="204" y="106"/>
                  </a:lnTo>
                  <a:lnTo>
                    <a:pt x="213" y="107"/>
                  </a:lnTo>
                  <a:lnTo>
                    <a:pt x="222" y="110"/>
                  </a:lnTo>
                  <a:lnTo>
                    <a:pt x="231" y="114"/>
                  </a:lnTo>
                  <a:lnTo>
                    <a:pt x="238" y="120"/>
                  </a:lnTo>
                  <a:lnTo>
                    <a:pt x="245" y="126"/>
                  </a:lnTo>
                  <a:lnTo>
                    <a:pt x="250" y="133"/>
                  </a:lnTo>
                  <a:lnTo>
                    <a:pt x="253" y="142"/>
                  </a:lnTo>
                  <a:lnTo>
                    <a:pt x="254" y="149"/>
                  </a:lnTo>
                  <a:lnTo>
                    <a:pt x="254" y="194"/>
                  </a:lnTo>
                  <a:lnTo>
                    <a:pt x="255" y="198"/>
                  </a:lnTo>
                  <a:lnTo>
                    <a:pt x="256" y="201"/>
                  </a:lnTo>
                  <a:lnTo>
                    <a:pt x="257" y="203"/>
                  </a:lnTo>
                  <a:lnTo>
                    <a:pt x="260" y="205"/>
                  </a:lnTo>
                  <a:lnTo>
                    <a:pt x="262" y="207"/>
                  </a:lnTo>
                  <a:lnTo>
                    <a:pt x="264" y="208"/>
                  </a:lnTo>
                  <a:lnTo>
                    <a:pt x="267" y="209"/>
                  </a:lnTo>
                  <a:lnTo>
                    <a:pt x="269" y="209"/>
                  </a:lnTo>
                  <a:lnTo>
                    <a:pt x="272" y="209"/>
                  </a:lnTo>
                  <a:lnTo>
                    <a:pt x="276" y="208"/>
                  </a:lnTo>
                  <a:lnTo>
                    <a:pt x="278" y="207"/>
                  </a:lnTo>
                  <a:lnTo>
                    <a:pt x="280" y="205"/>
                  </a:lnTo>
                  <a:lnTo>
                    <a:pt x="282" y="203"/>
                  </a:lnTo>
                  <a:lnTo>
                    <a:pt x="283" y="201"/>
                  </a:lnTo>
                  <a:lnTo>
                    <a:pt x="284" y="198"/>
                  </a:lnTo>
                  <a:lnTo>
                    <a:pt x="284" y="194"/>
                  </a:lnTo>
                  <a:lnTo>
                    <a:pt x="284" y="149"/>
                  </a:lnTo>
                  <a:lnTo>
                    <a:pt x="284" y="142"/>
                  </a:lnTo>
                  <a:lnTo>
                    <a:pt x="283" y="135"/>
                  </a:lnTo>
                  <a:lnTo>
                    <a:pt x="280" y="127"/>
                  </a:lnTo>
                  <a:lnTo>
                    <a:pt x="278" y="121"/>
                  </a:lnTo>
                  <a:lnTo>
                    <a:pt x="274" y="114"/>
                  </a:lnTo>
                  <a:lnTo>
                    <a:pt x="269" y="108"/>
                  </a:lnTo>
                  <a:lnTo>
                    <a:pt x="264" y="102"/>
                  </a:lnTo>
                  <a:lnTo>
                    <a:pt x="259" y="97"/>
                  </a:lnTo>
                  <a:lnTo>
                    <a:pt x="252" y="93"/>
                  </a:lnTo>
                  <a:lnTo>
                    <a:pt x="246" y="88"/>
                  </a:lnTo>
                  <a:lnTo>
                    <a:pt x="239" y="84"/>
                  </a:lnTo>
                  <a:lnTo>
                    <a:pt x="232" y="81"/>
                  </a:lnTo>
                  <a:lnTo>
                    <a:pt x="225" y="79"/>
                  </a:lnTo>
                  <a:lnTo>
                    <a:pt x="218" y="78"/>
                  </a:lnTo>
                  <a:lnTo>
                    <a:pt x="210" y="77"/>
                  </a:lnTo>
                  <a:lnTo>
                    <a:pt x="204" y="76"/>
                  </a:lnTo>
                  <a:lnTo>
                    <a:pt x="51" y="76"/>
                  </a:lnTo>
                  <a:lnTo>
                    <a:pt x="101" y="25"/>
                  </a:lnTo>
                  <a:lnTo>
                    <a:pt x="102" y="23"/>
                  </a:lnTo>
                  <a:lnTo>
                    <a:pt x="104" y="20"/>
                  </a:lnTo>
                  <a:lnTo>
                    <a:pt x="104" y="18"/>
                  </a:lnTo>
                  <a:lnTo>
                    <a:pt x="106" y="15"/>
                  </a:lnTo>
                  <a:lnTo>
                    <a:pt x="104" y="11"/>
                  </a:lnTo>
                  <a:lnTo>
                    <a:pt x="104" y="9"/>
                  </a:lnTo>
                  <a:lnTo>
                    <a:pt x="102" y="6"/>
                  </a:lnTo>
                  <a:lnTo>
                    <a:pt x="101" y="4"/>
                  </a:lnTo>
                  <a:lnTo>
                    <a:pt x="98" y="2"/>
                  </a:lnTo>
                  <a:lnTo>
                    <a:pt x="96" y="1"/>
                  </a:lnTo>
                  <a:lnTo>
                    <a:pt x="93" y="0"/>
                  </a:lnTo>
                  <a:lnTo>
                    <a:pt x="91" y="0"/>
                  </a:lnTo>
                  <a:lnTo>
                    <a:pt x="87" y="0"/>
                  </a:lnTo>
                  <a:lnTo>
                    <a:pt x="84" y="1"/>
                  </a:lnTo>
                  <a:lnTo>
                    <a:pt x="82" y="2"/>
                  </a:lnTo>
                  <a:lnTo>
                    <a:pt x="80" y="4"/>
                  </a:lnTo>
                  <a:lnTo>
                    <a:pt x="4" y="80"/>
                  </a:lnTo>
                  <a:lnTo>
                    <a:pt x="2" y="83"/>
                  </a:lnTo>
                  <a:lnTo>
                    <a:pt x="1" y="85"/>
                  </a:lnTo>
                  <a:lnTo>
                    <a:pt x="0" y="87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9" name="CustomShape 53"/>
            <p:cNvSpPr/>
            <p:nvPr/>
          </p:nvSpPr>
          <p:spPr>
            <a:xfrm>
              <a:off x="719640" y="709560"/>
              <a:ext cx="80280" cy="51120"/>
            </a:xfrm>
            <a:custGeom>
              <a:avLst/>
              <a:gdLst/>
              <a:ahLst/>
              <a:cxnLst/>
              <a:rect l="l" t="t" r="r" b="b"/>
              <a:pathLst>
                <a:path w="285" h="182">
                  <a:moveTo>
                    <a:pt x="284" y="86"/>
                  </a:moveTo>
                  <a:lnTo>
                    <a:pt x="283" y="83"/>
                  </a:lnTo>
                  <a:lnTo>
                    <a:pt x="281" y="81"/>
                  </a:lnTo>
                  <a:lnTo>
                    <a:pt x="206" y="6"/>
                  </a:lnTo>
                  <a:lnTo>
                    <a:pt x="204" y="4"/>
                  </a:lnTo>
                  <a:lnTo>
                    <a:pt x="200" y="3"/>
                  </a:lnTo>
                  <a:lnTo>
                    <a:pt x="198" y="2"/>
                  </a:lnTo>
                  <a:lnTo>
                    <a:pt x="195" y="2"/>
                  </a:lnTo>
                  <a:lnTo>
                    <a:pt x="192" y="2"/>
                  </a:lnTo>
                  <a:lnTo>
                    <a:pt x="190" y="3"/>
                  </a:lnTo>
                  <a:lnTo>
                    <a:pt x="186" y="4"/>
                  </a:lnTo>
                  <a:lnTo>
                    <a:pt x="184" y="6"/>
                  </a:lnTo>
                  <a:lnTo>
                    <a:pt x="182" y="9"/>
                  </a:lnTo>
                  <a:lnTo>
                    <a:pt x="181" y="12"/>
                  </a:lnTo>
                  <a:lnTo>
                    <a:pt x="180" y="14"/>
                  </a:lnTo>
                  <a:lnTo>
                    <a:pt x="180" y="17"/>
                  </a:lnTo>
                  <a:lnTo>
                    <a:pt x="180" y="19"/>
                  </a:lnTo>
                  <a:lnTo>
                    <a:pt x="181" y="22"/>
                  </a:lnTo>
                  <a:lnTo>
                    <a:pt x="182" y="25"/>
                  </a:lnTo>
                  <a:lnTo>
                    <a:pt x="184" y="28"/>
                  </a:lnTo>
                  <a:lnTo>
                    <a:pt x="234" y="77"/>
                  </a:lnTo>
                  <a:lnTo>
                    <a:pt x="81" y="77"/>
                  </a:lnTo>
                  <a:lnTo>
                    <a:pt x="73" y="76"/>
                  </a:lnTo>
                  <a:lnTo>
                    <a:pt x="64" y="75"/>
                  </a:lnTo>
                  <a:lnTo>
                    <a:pt x="56" y="73"/>
                  </a:lnTo>
                  <a:lnTo>
                    <a:pt x="47" y="70"/>
                  </a:lnTo>
                  <a:lnTo>
                    <a:pt x="41" y="65"/>
                  </a:lnTo>
                  <a:lnTo>
                    <a:pt x="35" y="60"/>
                  </a:lnTo>
                  <a:lnTo>
                    <a:pt x="32" y="57"/>
                  </a:lnTo>
                  <a:lnTo>
                    <a:pt x="31" y="53"/>
                  </a:lnTo>
                  <a:lnTo>
                    <a:pt x="30" y="49"/>
                  </a:lnTo>
                  <a:lnTo>
                    <a:pt x="30" y="45"/>
                  </a:lnTo>
                  <a:lnTo>
                    <a:pt x="30" y="15"/>
                  </a:lnTo>
                  <a:lnTo>
                    <a:pt x="29" y="13"/>
                  </a:lnTo>
                  <a:lnTo>
                    <a:pt x="28" y="10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1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45"/>
                  </a:lnTo>
                  <a:lnTo>
                    <a:pt x="0" y="52"/>
                  </a:lnTo>
                  <a:lnTo>
                    <a:pt x="1" y="60"/>
                  </a:lnTo>
                  <a:lnTo>
                    <a:pt x="3" y="66"/>
                  </a:lnTo>
                  <a:lnTo>
                    <a:pt x="7" y="73"/>
                  </a:lnTo>
                  <a:lnTo>
                    <a:pt x="11" y="78"/>
                  </a:lnTo>
                  <a:lnTo>
                    <a:pt x="15" y="83"/>
                  </a:lnTo>
                  <a:lnTo>
                    <a:pt x="21" y="88"/>
                  </a:lnTo>
                  <a:lnTo>
                    <a:pt x="26" y="92"/>
                  </a:lnTo>
                  <a:lnTo>
                    <a:pt x="31" y="95"/>
                  </a:lnTo>
                  <a:lnTo>
                    <a:pt x="38" y="98"/>
                  </a:lnTo>
                  <a:lnTo>
                    <a:pt x="44" y="101"/>
                  </a:lnTo>
                  <a:lnTo>
                    <a:pt x="52" y="103"/>
                  </a:lnTo>
                  <a:lnTo>
                    <a:pt x="66" y="106"/>
                  </a:lnTo>
                  <a:lnTo>
                    <a:pt x="81" y="107"/>
                  </a:lnTo>
                  <a:lnTo>
                    <a:pt x="234" y="107"/>
                  </a:lnTo>
                  <a:lnTo>
                    <a:pt x="184" y="156"/>
                  </a:lnTo>
                  <a:lnTo>
                    <a:pt x="182" y="158"/>
                  </a:lnTo>
                  <a:lnTo>
                    <a:pt x="181" y="162"/>
                  </a:lnTo>
                  <a:lnTo>
                    <a:pt x="180" y="164"/>
                  </a:lnTo>
                  <a:lnTo>
                    <a:pt x="180" y="167"/>
                  </a:lnTo>
                  <a:lnTo>
                    <a:pt x="180" y="170"/>
                  </a:lnTo>
                  <a:lnTo>
                    <a:pt x="181" y="172"/>
                  </a:lnTo>
                  <a:lnTo>
                    <a:pt x="182" y="175"/>
                  </a:lnTo>
                  <a:lnTo>
                    <a:pt x="184" y="178"/>
                  </a:lnTo>
                  <a:lnTo>
                    <a:pt x="186" y="180"/>
                  </a:lnTo>
                  <a:lnTo>
                    <a:pt x="190" y="181"/>
                  </a:lnTo>
                  <a:lnTo>
                    <a:pt x="192" y="182"/>
                  </a:lnTo>
                  <a:lnTo>
                    <a:pt x="195" y="182"/>
                  </a:lnTo>
                  <a:lnTo>
                    <a:pt x="198" y="182"/>
                  </a:lnTo>
                  <a:lnTo>
                    <a:pt x="200" y="181"/>
                  </a:lnTo>
                  <a:lnTo>
                    <a:pt x="204" y="180"/>
                  </a:lnTo>
                  <a:lnTo>
                    <a:pt x="206" y="178"/>
                  </a:lnTo>
                  <a:lnTo>
                    <a:pt x="281" y="103"/>
                  </a:lnTo>
                  <a:lnTo>
                    <a:pt x="283" y="101"/>
                  </a:lnTo>
                  <a:lnTo>
                    <a:pt x="284" y="97"/>
                  </a:lnTo>
                  <a:lnTo>
                    <a:pt x="285" y="94"/>
                  </a:lnTo>
                  <a:lnTo>
                    <a:pt x="285" y="91"/>
                  </a:lnTo>
                  <a:lnTo>
                    <a:pt x="285" y="89"/>
                  </a:lnTo>
                  <a:lnTo>
                    <a:pt x="284" y="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20" name="CustomShape 54"/>
          <p:cNvSpPr/>
          <p:nvPr/>
        </p:nvSpPr>
        <p:spPr>
          <a:xfrm>
            <a:off x="5112360" y="1233720"/>
            <a:ext cx="2018520" cy="643320"/>
          </a:xfrm>
          <a:prstGeom prst="roundRect">
            <a:avLst>
              <a:gd name="adj" fmla="val 50000"/>
            </a:avLst>
          </a:prstGeom>
          <a:solidFill>
            <a:srgbClr val="DC710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1" name="CustomShape 55"/>
          <p:cNvSpPr/>
          <p:nvPr/>
        </p:nvSpPr>
        <p:spPr>
          <a:xfrm>
            <a:off x="5702040" y="1378080"/>
            <a:ext cx="1428840" cy="36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Distribute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22" name="CustomShape 56"/>
          <p:cNvSpPr/>
          <p:nvPr/>
        </p:nvSpPr>
        <p:spPr>
          <a:xfrm>
            <a:off x="5177880" y="1339200"/>
            <a:ext cx="444960" cy="44496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23" name="Group 57"/>
          <p:cNvGrpSpPr/>
          <p:nvPr/>
        </p:nvGrpSpPr>
        <p:grpSpPr>
          <a:xfrm>
            <a:off x="5270760" y="1435680"/>
            <a:ext cx="259200" cy="251640"/>
            <a:chOff x="5270760" y="1435680"/>
            <a:chExt cx="259200" cy="251640"/>
          </a:xfrm>
        </p:grpSpPr>
        <p:sp>
          <p:nvSpPr>
            <p:cNvPr id="424" name="CustomShape 58"/>
            <p:cNvSpPr/>
            <p:nvPr/>
          </p:nvSpPr>
          <p:spPr>
            <a:xfrm>
              <a:off x="5407920" y="1539360"/>
              <a:ext cx="122040" cy="139320"/>
            </a:xfrm>
            <a:custGeom>
              <a:avLst/>
              <a:gdLst/>
              <a:ahLst/>
              <a:cxnLst/>
              <a:rect l="l" t="t" r="r" b="b"/>
              <a:pathLst>
                <a:path w="429" h="492">
                  <a:moveTo>
                    <a:pt x="426" y="149"/>
                  </a:moveTo>
                  <a:lnTo>
                    <a:pt x="297" y="6"/>
                  </a:lnTo>
                  <a:lnTo>
                    <a:pt x="295" y="3"/>
                  </a:lnTo>
                  <a:lnTo>
                    <a:pt x="291" y="0"/>
                  </a:lnTo>
                  <a:lnTo>
                    <a:pt x="290" y="0"/>
                  </a:lnTo>
                  <a:lnTo>
                    <a:pt x="289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5" y="0"/>
                  </a:lnTo>
                  <a:lnTo>
                    <a:pt x="283" y="0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0" y="0"/>
                  </a:lnTo>
                  <a:lnTo>
                    <a:pt x="276" y="3"/>
                  </a:lnTo>
                  <a:lnTo>
                    <a:pt x="271" y="6"/>
                  </a:lnTo>
                  <a:lnTo>
                    <a:pt x="170" y="172"/>
                  </a:lnTo>
                  <a:lnTo>
                    <a:pt x="169" y="175"/>
                  </a:lnTo>
                  <a:lnTo>
                    <a:pt x="167" y="177"/>
                  </a:lnTo>
                  <a:lnTo>
                    <a:pt x="167" y="180"/>
                  </a:lnTo>
                  <a:lnTo>
                    <a:pt x="169" y="183"/>
                  </a:lnTo>
                  <a:lnTo>
                    <a:pt x="169" y="186"/>
                  </a:lnTo>
                  <a:lnTo>
                    <a:pt x="171" y="189"/>
                  </a:lnTo>
                  <a:lnTo>
                    <a:pt x="173" y="191"/>
                  </a:lnTo>
                  <a:lnTo>
                    <a:pt x="175" y="193"/>
                  </a:lnTo>
                  <a:lnTo>
                    <a:pt x="178" y="194"/>
                  </a:lnTo>
                  <a:lnTo>
                    <a:pt x="182" y="194"/>
                  </a:lnTo>
                  <a:lnTo>
                    <a:pt x="187" y="194"/>
                  </a:lnTo>
                  <a:lnTo>
                    <a:pt x="190" y="193"/>
                  </a:lnTo>
                  <a:lnTo>
                    <a:pt x="193" y="190"/>
                  </a:lnTo>
                  <a:lnTo>
                    <a:pt x="195" y="187"/>
                  </a:lnTo>
                  <a:lnTo>
                    <a:pt x="278" y="55"/>
                  </a:lnTo>
                  <a:lnTo>
                    <a:pt x="280" y="72"/>
                  </a:lnTo>
                  <a:lnTo>
                    <a:pt x="281" y="89"/>
                  </a:lnTo>
                  <a:lnTo>
                    <a:pt x="282" y="106"/>
                  </a:lnTo>
                  <a:lnTo>
                    <a:pt x="282" y="123"/>
                  </a:lnTo>
                  <a:lnTo>
                    <a:pt x="281" y="139"/>
                  </a:lnTo>
                  <a:lnTo>
                    <a:pt x="279" y="157"/>
                  </a:lnTo>
                  <a:lnTo>
                    <a:pt x="277" y="173"/>
                  </a:lnTo>
                  <a:lnTo>
                    <a:pt x="274" y="190"/>
                  </a:lnTo>
                  <a:lnTo>
                    <a:pt x="269" y="206"/>
                  </a:lnTo>
                  <a:lnTo>
                    <a:pt x="265" y="222"/>
                  </a:lnTo>
                  <a:lnTo>
                    <a:pt x="260" y="237"/>
                  </a:lnTo>
                  <a:lnTo>
                    <a:pt x="253" y="252"/>
                  </a:lnTo>
                  <a:lnTo>
                    <a:pt x="247" y="267"/>
                  </a:lnTo>
                  <a:lnTo>
                    <a:pt x="239" y="282"/>
                  </a:lnTo>
                  <a:lnTo>
                    <a:pt x="232" y="297"/>
                  </a:lnTo>
                  <a:lnTo>
                    <a:pt x="223" y="311"/>
                  </a:lnTo>
                  <a:lnTo>
                    <a:pt x="214" y="324"/>
                  </a:lnTo>
                  <a:lnTo>
                    <a:pt x="204" y="337"/>
                  </a:lnTo>
                  <a:lnTo>
                    <a:pt x="193" y="350"/>
                  </a:lnTo>
                  <a:lnTo>
                    <a:pt x="182" y="363"/>
                  </a:lnTo>
                  <a:lnTo>
                    <a:pt x="171" y="373"/>
                  </a:lnTo>
                  <a:lnTo>
                    <a:pt x="159" y="385"/>
                  </a:lnTo>
                  <a:lnTo>
                    <a:pt x="146" y="396"/>
                  </a:lnTo>
                  <a:lnTo>
                    <a:pt x="133" y="405"/>
                  </a:lnTo>
                  <a:lnTo>
                    <a:pt x="120" y="415"/>
                  </a:lnTo>
                  <a:lnTo>
                    <a:pt x="105" y="424"/>
                  </a:lnTo>
                  <a:lnTo>
                    <a:pt x="91" y="432"/>
                  </a:lnTo>
                  <a:lnTo>
                    <a:pt x="76" y="440"/>
                  </a:lnTo>
                  <a:lnTo>
                    <a:pt x="60" y="446"/>
                  </a:lnTo>
                  <a:lnTo>
                    <a:pt x="45" y="453"/>
                  </a:lnTo>
                  <a:lnTo>
                    <a:pt x="28" y="458"/>
                  </a:lnTo>
                  <a:lnTo>
                    <a:pt x="12" y="462"/>
                  </a:lnTo>
                  <a:lnTo>
                    <a:pt x="7" y="466"/>
                  </a:lnTo>
                  <a:lnTo>
                    <a:pt x="2" y="470"/>
                  </a:lnTo>
                  <a:lnTo>
                    <a:pt x="1" y="472"/>
                  </a:lnTo>
                  <a:lnTo>
                    <a:pt x="0" y="475"/>
                  </a:lnTo>
                  <a:lnTo>
                    <a:pt x="0" y="478"/>
                  </a:lnTo>
                  <a:lnTo>
                    <a:pt x="1" y="481"/>
                  </a:lnTo>
                  <a:lnTo>
                    <a:pt x="2" y="486"/>
                  </a:lnTo>
                  <a:lnTo>
                    <a:pt x="7" y="489"/>
                  </a:lnTo>
                  <a:lnTo>
                    <a:pt x="11" y="492"/>
                  </a:lnTo>
                  <a:lnTo>
                    <a:pt x="15" y="492"/>
                  </a:lnTo>
                  <a:lnTo>
                    <a:pt x="17" y="492"/>
                  </a:lnTo>
                  <a:lnTo>
                    <a:pt x="19" y="492"/>
                  </a:lnTo>
                  <a:lnTo>
                    <a:pt x="37" y="488"/>
                  </a:lnTo>
                  <a:lnTo>
                    <a:pt x="54" y="482"/>
                  </a:lnTo>
                  <a:lnTo>
                    <a:pt x="71" y="475"/>
                  </a:lnTo>
                  <a:lnTo>
                    <a:pt x="87" y="469"/>
                  </a:lnTo>
                  <a:lnTo>
                    <a:pt x="103" y="460"/>
                  </a:lnTo>
                  <a:lnTo>
                    <a:pt x="118" y="452"/>
                  </a:lnTo>
                  <a:lnTo>
                    <a:pt x="133" y="443"/>
                  </a:lnTo>
                  <a:lnTo>
                    <a:pt x="148" y="433"/>
                  </a:lnTo>
                  <a:lnTo>
                    <a:pt x="162" y="423"/>
                  </a:lnTo>
                  <a:lnTo>
                    <a:pt x="175" y="411"/>
                  </a:lnTo>
                  <a:lnTo>
                    <a:pt x="188" y="400"/>
                  </a:lnTo>
                  <a:lnTo>
                    <a:pt x="201" y="387"/>
                  </a:lnTo>
                  <a:lnTo>
                    <a:pt x="212" y="374"/>
                  </a:lnTo>
                  <a:lnTo>
                    <a:pt x="223" y="361"/>
                  </a:lnTo>
                  <a:lnTo>
                    <a:pt x="234" y="348"/>
                  </a:lnTo>
                  <a:lnTo>
                    <a:pt x="244" y="334"/>
                  </a:lnTo>
                  <a:lnTo>
                    <a:pt x="253" y="320"/>
                  </a:lnTo>
                  <a:lnTo>
                    <a:pt x="262" y="305"/>
                  </a:lnTo>
                  <a:lnTo>
                    <a:pt x="270" y="289"/>
                  </a:lnTo>
                  <a:lnTo>
                    <a:pt x="278" y="274"/>
                  </a:lnTo>
                  <a:lnTo>
                    <a:pt x="284" y="257"/>
                  </a:lnTo>
                  <a:lnTo>
                    <a:pt x="291" y="240"/>
                  </a:lnTo>
                  <a:lnTo>
                    <a:pt x="296" y="224"/>
                  </a:lnTo>
                  <a:lnTo>
                    <a:pt x="300" y="207"/>
                  </a:lnTo>
                  <a:lnTo>
                    <a:pt x="304" y="190"/>
                  </a:lnTo>
                  <a:lnTo>
                    <a:pt x="307" y="173"/>
                  </a:lnTo>
                  <a:lnTo>
                    <a:pt x="310" y="156"/>
                  </a:lnTo>
                  <a:lnTo>
                    <a:pt x="311" y="137"/>
                  </a:lnTo>
                  <a:lnTo>
                    <a:pt x="312" y="119"/>
                  </a:lnTo>
                  <a:lnTo>
                    <a:pt x="312" y="102"/>
                  </a:lnTo>
                  <a:lnTo>
                    <a:pt x="311" y="84"/>
                  </a:lnTo>
                  <a:lnTo>
                    <a:pt x="309" y="65"/>
                  </a:lnTo>
                  <a:lnTo>
                    <a:pt x="403" y="169"/>
                  </a:lnTo>
                  <a:lnTo>
                    <a:pt x="406" y="171"/>
                  </a:lnTo>
                  <a:lnTo>
                    <a:pt x="408" y="173"/>
                  </a:lnTo>
                  <a:lnTo>
                    <a:pt x="411" y="174"/>
                  </a:lnTo>
                  <a:lnTo>
                    <a:pt x="413" y="174"/>
                  </a:lnTo>
                  <a:lnTo>
                    <a:pt x="419" y="173"/>
                  </a:lnTo>
                  <a:lnTo>
                    <a:pt x="425" y="171"/>
                  </a:lnTo>
                  <a:lnTo>
                    <a:pt x="426" y="168"/>
                  </a:lnTo>
                  <a:lnTo>
                    <a:pt x="428" y="165"/>
                  </a:lnTo>
                  <a:lnTo>
                    <a:pt x="429" y="163"/>
                  </a:lnTo>
                  <a:lnTo>
                    <a:pt x="429" y="160"/>
                  </a:lnTo>
                  <a:lnTo>
                    <a:pt x="429" y="158"/>
                  </a:lnTo>
                  <a:lnTo>
                    <a:pt x="428" y="154"/>
                  </a:lnTo>
                  <a:lnTo>
                    <a:pt x="427" y="152"/>
                  </a:lnTo>
                  <a:lnTo>
                    <a:pt x="426" y="1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5" name="CustomShape 59"/>
            <p:cNvSpPr/>
            <p:nvPr/>
          </p:nvSpPr>
          <p:spPr>
            <a:xfrm>
              <a:off x="5309640" y="1435680"/>
              <a:ext cx="159480" cy="68400"/>
            </a:xfrm>
            <a:custGeom>
              <a:avLst/>
              <a:gdLst/>
              <a:ahLst/>
              <a:cxnLst/>
              <a:rect l="l" t="t" r="r" b="b"/>
              <a:pathLst>
                <a:path w="563" h="247">
                  <a:moveTo>
                    <a:pt x="537" y="243"/>
                  </a:moveTo>
                  <a:lnTo>
                    <a:pt x="540" y="244"/>
                  </a:lnTo>
                  <a:lnTo>
                    <a:pt x="543" y="246"/>
                  </a:lnTo>
                  <a:lnTo>
                    <a:pt x="545" y="246"/>
                  </a:lnTo>
                  <a:lnTo>
                    <a:pt x="548" y="247"/>
                  </a:lnTo>
                  <a:lnTo>
                    <a:pt x="551" y="247"/>
                  </a:lnTo>
                  <a:lnTo>
                    <a:pt x="553" y="246"/>
                  </a:lnTo>
                  <a:lnTo>
                    <a:pt x="556" y="246"/>
                  </a:lnTo>
                  <a:lnTo>
                    <a:pt x="559" y="244"/>
                  </a:lnTo>
                  <a:lnTo>
                    <a:pt x="560" y="242"/>
                  </a:lnTo>
                  <a:lnTo>
                    <a:pt x="562" y="239"/>
                  </a:lnTo>
                  <a:lnTo>
                    <a:pt x="563" y="237"/>
                  </a:lnTo>
                  <a:lnTo>
                    <a:pt x="563" y="233"/>
                  </a:lnTo>
                  <a:lnTo>
                    <a:pt x="563" y="230"/>
                  </a:lnTo>
                  <a:lnTo>
                    <a:pt x="563" y="228"/>
                  </a:lnTo>
                  <a:lnTo>
                    <a:pt x="562" y="226"/>
                  </a:lnTo>
                  <a:lnTo>
                    <a:pt x="560" y="223"/>
                  </a:lnTo>
                  <a:lnTo>
                    <a:pt x="547" y="209"/>
                  </a:lnTo>
                  <a:lnTo>
                    <a:pt x="533" y="195"/>
                  </a:lnTo>
                  <a:lnTo>
                    <a:pt x="519" y="182"/>
                  </a:lnTo>
                  <a:lnTo>
                    <a:pt x="504" y="169"/>
                  </a:lnTo>
                  <a:lnTo>
                    <a:pt x="489" y="157"/>
                  </a:lnTo>
                  <a:lnTo>
                    <a:pt x="473" y="148"/>
                  </a:lnTo>
                  <a:lnTo>
                    <a:pt x="457" y="137"/>
                  </a:lnTo>
                  <a:lnTo>
                    <a:pt x="440" y="128"/>
                  </a:lnTo>
                  <a:lnTo>
                    <a:pt x="423" y="120"/>
                  </a:lnTo>
                  <a:lnTo>
                    <a:pt x="405" y="113"/>
                  </a:lnTo>
                  <a:lnTo>
                    <a:pt x="387" y="107"/>
                  </a:lnTo>
                  <a:lnTo>
                    <a:pt x="369" y="101"/>
                  </a:lnTo>
                  <a:lnTo>
                    <a:pt x="350" y="97"/>
                  </a:lnTo>
                  <a:lnTo>
                    <a:pt x="330" y="93"/>
                  </a:lnTo>
                  <a:lnTo>
                    <a:pt x="311" y="91"/>
                  </a:lnTo>
                  <a:lnTo>
                    <a:pt x="292" y="89"/>
                  </a:lnTo>
                  <a:lnTo>
                    <a:pt x="276" y="89"/>
                  </a:lnTo>
                  <a:lnTo>
                    <a:pt x="260" y="87"/>
                  </a:lnTo>
                  <a:lnTo>
                    <a:pt x="244" y="89"/>
                  </a:lnTo>
                  <a:lnTo>
                    <a:pt x="227" y="90"/>
                  </a:lnTo>
                  <a:lnTo>
                    <a:pt x="211" y="91"/>
                  </a:lnTo>
                  <a:lnTo>
                    <a:pt x="195" y="94"/>
                  </a:lnTo>
                  <a:lnTo>
                    <a:pt x="180" y="96"/>
                  </a:lnTo>
                  <a:lnTo>
                    <a:pt x="164" y="100"/>
                  </a:lnTo>
                  <a:lnTo>
                    <a:pt x="149" y="105"/>
                  </a:lnTo>
                  <a:lnTo>
                    <a:pt x="134" y="109"/>
                  </a:lnTo>
                  <a:lnTo>
                    <a:pt x="119" y="114"/>
                  </a:lnTo>
                  <a:lnTo>
                    <a:pt x="104" y="121"/>
                  </a:lnTo>
                  <a:lnTo>
                    <a:pt x="90" y="127"/>
                  </a:lnTo>
                  <a:lnTo>
                    <a:pt x="76" y="135"/>
                  </a:lnTo>
                  <a:lnTo>
                    <a:pt x="62" y="142"/>
                  </a:lnTo>
                  <a:lnTo>
                    <a:pt x="48" y="151"/>
                  </a:lnTo>
                  <a:lnTo>
                    <a:pt x="101" y="20"/>
                  </a:lnTo>
                  <a:lnTo>
                    <a:pt x="102" y="17"/>
                  </a:lnTo>
                  <a:lnTo>
                    <a:pt x="102" y="13"/>
                  </a:lnTo>
                  <a:lnTo>
                    <a:pt x="102" y="11"/>
                  </a:lnTo>
                  <a:lnTo>
                    <a:pt x="101" y="8"/>
                  </a:lnTo>
                  <a:lnTo>
                    <a:pt x="100" y="6"/>
                  </a:lnTo>
                  <a:lnTo>
                    <a:pt x="98" y="4"/>
                  </a:lnTo>
                  <a:lnTo>
                    <a:pt x="96" y="2"/>
                  </a:lnTo>
                  <a:lnTo>
                    <a:pt x="92" y="1"/>
                  </a:lnTo>
                  <a:lnTo>
                    <a:pt x="90" y="0"/>
                  </a:lnTo>
                  <a:lnTo>
                    <a:pt x="87" y="0"/>
                  </a:lnTo>
                  <a:lnTo>
                    <a:pt x="84" y="0"/>
                  </a:lnTo>
                  <a:lnTo>
                    <a:pt x="82" y="1"/>
                  </a:lnTo>
                  <a:lnTo>
                    <a:pt x="78" y="2"/>
                  </a:lnTo>
                  <a:lnTo>
                    <a:pt x="76" y="4"/>
                  </a:lnTo>
                  <a:lnTo>
                    <a:pt x="74" y="6"/>
                  </a:lnTo>
                  <a:lnTo>
                    <a:pt x="73" y="9"/>
                  </a:lnTo>
                  <a:lnTo>
                    <a:pt x="0" y="188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93"/>
                  </a:lnTo>
                  <a:lnTo>
                    <a:pt x="0" y="195"/>
                  </a:lnTo>
                  <a:lnTo>
                    <a:pt x="0" y="196"/>
                  </a:lnTo>
                  <a:lnTo>
                    <a:pt x="0" y="197"/>
                  </a:lnTo>
                  <a:lnTo>
                    <a:pt x="0" y="198"/>
                  </a:lnTo>
                  <a:lnTo>
                    <a:pt x="1" y="200"/>
                  </a:lnTo>
                  <a:lnTo>
                    <a:pt x="1" y="201"/>
                  </a:lnTo>
                  <a:lnTo>
                    <a:pt x="2" y="202"/>
                  </a:lnTo>
                  <a:lnTo>
                    <a:pt x="2" y="202"/>
                  </a:lnTo>
                  <a:lnTo>
                    <a:pt x="2" y="203"/>
                  </a:lnTo>
                  <a:lnTo>
                    <a:pt x="3" y="203"/>
                  </a:lnTo>
                  <a:lnTo>
                    <a:pt x="3" y="203"/>
                  </a:lnTo>
                  <a:lnTo>
                    <a:pt x="4" y="204"/>
                  </a:lnTo>
                  <a:lnTo>
                    <a:pt x="4" y="204"/>
                  </a:lnTo>
                  <a:lnTo>
                    <a:pt x="7" y="207"/>
                  </a:lnTo>
                  <a:lnTo>
                    <a:pt x="8" y="207"/>
                  </a:lnTo>
                  <a:lnTo>
                    <a:pt x="9" y="208"/>
                  </a:lnTo>
                  <a:lnTo>
                    <a:pt x="11" y="208"/>
                  </a:lnTo>
                  <a:lnTo>
                    <a:pt x="12" y="209"/>
                  </a:lnTo>
                  <a:lnTo>
                    <a:pt x="13" y="210"/>
                  </a:lnTo>
                  <a:lnTo>
                    <a:pt x="206" y="227"/>
                  </a:lnTo>
                  <a:lnTo>
                    <a:pt x="207" y="228"/>
                  </a:lnTo>
                  <a:lnTo>
                    <a:pt x="207" y="229"/>
                  </a:lnTo>
                  <a:lnTo>
                    <a:pt x="210" y="229"/>
                  </a:lnTo>
                  <a:lnTo>
                    <a:pt x="212" y="228"/>
                  </a:lnTo>
                  <a:lnTo>
                    <a:pt x="216" y="227"/>
                  </a:lnTo>
                  <a:lnTo>
                    <a:pt x="218" y="225"/>
                  </a:lnTo>
                  <a:lnTo>
                    <a:pt x="219" y="223"/>
                  </a:lnTo>
                  <a:lnTo>
                    <a:pt x="221" y="220"/>
                  </a:lnTo>
                  <a:lnTo>
                    <a:pt x="222" y="217"/>
                  </a:lnTo>
                  <a:lnTo>
                    <a:pt x="222" y="214"/>
                  </a:lnTo>
                  <a:lnTo>
                    <a:pt x="222" y="211"/>
                  </a:lnTo>
                  <a:lnTo>
                    <a:pt x="222" y="209"/>
                  </a:lnTo>
                  <a:lnTo>
                    <a:pt x="221" y="205"/>
                  </a:lnTo>
                  <a:lnTo>
                    <a:pt x="219" y="203"/>
                  </a:lnTo>
                  <a:lnTo>
                    <a:pt x="217" y="201"/>
                  </a:lnTo>
                  <a:lnTo>
                    <a:pt x="215" y="200"/>
                  </a:lnTo>
                  <a:lnTo>
                    <a:pt x="212" y="199"/>
                  </a:lnTo>
                  <a:lnTo>
                    <a:pt x="209" y="199"/>
                  </a:lnTo>
                  <a:lnTo>
                    <a:pt x="54" y="182"/>
                  </a:lnTo>
                  <a:lnTo>
                    <a:pt x="67" y="173"/>
                  </a:lnTo>
                  <a:lnTo>
                    <a:pt x="81" y="166"/>
                  </a:lnTo>
                  <a:lnTo>
                    <a:pt x="94" y="158"/>
                  </a:lnTo>
                  <a:lnTo>
                    <a:pt x="108" y="152"/>
                  </a:lnTo>
                  <a:lnTo>
                    <a:pt x="122" y="145"/>
                  </a:lnTo>
                  <a:lnTo>
                    <a:pt x="136" y="140"/>
                  </a:lnTo>
                  <a:lnTo>
                    <a:pt x="151" y="135"/>
                  </a:lnTo>
                  <a:lnTo>
                    <a:pt x="166" y="130"/>
                  </a:lnTo>
                  <a:lnTo>
                    <a:pt x="181" y="127"/>
                  </a:lnTo>
                  <a:lnTo>
                    <a:pt x="196" y="124"/>
                  </a:lnTo>
                  <a:lnTo>
                    <a:pt x="211" y="121"/>
                  </a:lnTo>
                  <a:lnTo>
                    <a:pt x="227" y="120"/>
                  </a:lnTo>
                  <a:lnTo>
                    <a:pt x="242" y="118"/>
                  </a:lnTo>
                  <a:lnTo>
                    <a:pt x="259" y="118"/>
                  </a:lnTo>
                  <a:lnTo>
                    <a:pt x="274" y="118"/>
                  </a:lnTo>
                  <a:lnTo>
                    <a:pt x="290" y="118"/>
                  </a:lnTo>
                  <a:lnTo>
                    <a:pt x="308" y="120"/>
                  </a:lnTo>
                  <a:lnTo>
                    <a:pt x="326" y="122"/>
                  </a:lnTo>
                  <a:lnTo>
                    <a:pt x="343" y="126"/>
                  </a:lnTo>
                  <a:lnTo>
                    <a:pt x="360" y="130"/>
                  </a:lnTo>
                  <a:lnTo>
                    <a:pt x="378" y="135"/>
                  </a:lnTo>
                  <a:lnTo>
                    <a:pt x="395" y="141"/>
                  </a:lnTo>
                  <a:lnTo>
                    <a:pt x="411" y="148"/>
                  </a:lnTo>
                  <a:lnTo>
                    <a:pt x="427" y="155"/>
                  </a:lnTo>
                  <a:lnTo>
                    <a:pt x="442" y="164"/>
                  </a:lnTo>
                  <a:lnTo>
                    <a:pt x="457" y="172"/>
                  </a:lnTo>
                  <a:lnTo>
                    <a:pt x="472" y="182"/>
                  </a:lnTo>
                  <a:lnTo>
                    <a:pt x="486" y="193"/>
                  </a:lnTo>
                  <a:lnTo>
                    <a:pt x="500" y="204"/>
                  </a:lnTo>
                  <a:lnTo>
                    <a:pt x="513" y="216"/>
                  </a:lnTo>
                  <a:lnTo>
                    <a:pt x="526" y="229"/>
                  </a:lnTo>
                  <a:lnTo>
                    <a:pt x="537" y="2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6" name="CustomShape 60"/>
            <p:cNvSpPr/>
            <p:nvPr/>
          </p:nvSpPr>
          <p:spPr>
            <a:xfrm>
              <a:off x="5270760" y="1533600"/>
              <a:ext cx="81720" cy="153720"/>
            </a:xfrm>
            <a:custGeom>
              <a:avLst/>
              <a:gdLst/>
              <a:ahLst/>
              <a:cxnLst/>
              <a:rect l="l" t="t" r="r" b="b"/>
              <a:pathLst>
                <a:path w="287" h="538">
                  <a:moveTo>
                    <a:pt x="205" y="312"/>
                  </a:moveTo>
                  <a:lnTo>
                    <a:pt x="203" y="310"/>
                  </a:lnTo>
                  <a:lnTo>
                    <a:pt x="202" y="308"/>
                  </a:lnTo>
                  <a:lnTo>
                    <a:pt x="199" y="305"/>
                  </a:lnTo>
                  <a:lnTo>
                    <a:pt x="196" y="304"/>
                  </a:lnTo>
                  <a:lnTo>
                    <a:pt x="193" y="304"/>
                  </a:lnTo>
                  <a:lnTo>
                    <a:pt x="191" y="304"/>
                  </a:lnTo>
                  <a:lnTo>
                    <a:pt x="188" y="304"/>
                  </a:lnTo>
                  <a:lnTo>
                    <a:pt x="185" y="305"/>
                  </a:lnTo>
                  <a:lnTo>
                    <a:pt x="182" y="308"/>
                  </a:lnTo>
                  <a:lnTo>
                    <a:pt x="180" y="310"/>
                  </a:lnTo>
                  <a:lnTo>
                    <a:pt x="178" y="312"/>
                  </a:lnTo>
                  <a:lnTo>
                    <a:pt x="177" y="314"/>
                  </a:lnTo>
                  <a:lnTo>
                    <a:pt x="176" y="317"/>
                  </a:lnTo>
                  <a:lnTo>
                    <a:pt x="176" y="319"/>
                  </a:lnTo>
                  <a:lnTo>
                    <a:pt x="176" y="323"/>
                  </a:lnTo>
                  <a:lnTo>
                    <a:pt x="177" y="326"/>
                  </a:lnTo>
                  <a:lnTo>
                    <a:pt x="244" y="468"/>
                  </a:lnTo>
                  <a:lnTo>
                    <a:pt x="229" y="461"/>
                  </a:lnTo>
                  <a:lnTo>
                    <a:pt x="215" y="453"/>
                  </a:lnTo>
                  <a:lnTo>
                    <a:pt x="202" y="446"/>
                  </a:lnTo>
                  <a:lnTo>
                    <a:pt x="189" y="437"/>
                  </a:lnTo>
                  <a:lnTo>
                    <a:pt x="176" y="428"/>
                  </a:lnTo>
                  <a:lnTo>
                    <a:pt x="163" y="418"/>
                  </a:lnTo>
                  <a:lnTo>
                    <a:pt x="151" y="408"/>
                  </a:lnTo>
                  <a:lnTo>
                    <a:pt x="141" y="398"/>
                  </a:lnTo>
                  <a:lnTo>
                    <a:pt x="130" y="386"/>
                  </a:lnTo>
                  <a:lnTo>
                    <a:pt x="119" y="374"/>
                  </a:lnTo>
                  <a:lnTo>
                    <a:pt x="110" y="362"/>
                  </a:lnTo>
                  <a:lnTo>
                    <a:pt x="100" y="349"/>
                  </a:lnTo>
                  <a:lnTo>
                    <a:pt x="90" y="337"/>
                  </a:lnTo>
                  <a:lnTo>
                    <a:pt x="83" y="324"/>
                  </a:lnTo>
                  <a:lnTo>
                    <a:pt x="74" y="310"/>
                  </a:lnTo>
                  <a:lnTo>
                    <a:pt x="67" y="296"/>
                  </a:lnTo>
                  <a:lnTo>
                    <a:pt x="59" y="279"/>
                  </a:lnTo>
                  <a:lnTo>
                    <a:pt x="53" y="263"/>
                  </a:lnTo>
                  <a:lnTo>
                    <a:pt x="46" y="245"/>
                  </a:lnTo>
                  <a:lnTo>
                    <a:pt x="42" y="228"/>
                  </a:lnTo>
                  <a:lnTo>
                    <a:pt x="38" y="211"/>
                  </a:lnTo>
                  <a:lnTo>
                    <a:pt x="34" y="194"/>
                  </a:lnTo>
                  <a:lnTo>
                    <a:pt x="32" y="177"/>
                  </a:lnTo>
                  <a:lnTo>
                    <a:pt x="30" y="159"/>
                  </a:lnTo>
                  <a:lnTo>
                    <a:pt x="30" y="141"/>
                  </a:lnTo>
                  <a:lnTo>
                    <a:pt x="30" y="124"/>
                  </a:lnTo>
                  <a:lnTo>
                    <a:pt x="31" y="106"/>
                  </a:lnTo>
                  <a:lnTo>
                    <a:pt x="33" y="89"/>
                  </a:lnTo>
                  <a:lnTo>
                    <a:pt x="37" y="72"/>
                  </a:lnTo>
                  <a:lnTo>
                    <a:pt x="40" y="54"/>
                  </a:lnTo>
                  <a:lnTo>
                    <a:pt x="44" y="37"/>
                  </a:lnTo>
                  <a:lnTo>
                    <a:pt x="51" y="20"/>
                  </a:lnTo>
                  <a:lnTo>
                    <a:pt x="51" y="17"/>
                  </a:lnTo>
                  <a:lnTo>
                    <a:pt x="51" y="14"/>
                  </a:lnTo>
                  <a:lnTo>
                    <a:pt x="51" y="12"/>
                  </a:lnTo>
                  <a:lnTo>
                    <a:pt x="49" y="8"/>
                  </a:lnTo>
                  <a:lnTo>
                    <a:pt x="48" y="6"/>
                  </a:lnTo>
                  <a:lnTo>
                    <a:pt x="46" y="4"/>
                  </a:lnTo>
                  <a:lnTo>
                    <a:pt x="44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29" y="1"/>
                  </a:lnTo>
                  <a:lnTo>
                    <a:pt x="27" y="3"/>
                  </a:lnTo>
                  <a:lnTo>
                    <a:pt x="25" y="4"/>
                  </a:lnTo>
                  <a:lnTo>
                    <a:pt x="23" y="7"/>
                  </a:lnTo>
                  <a:lnTo>
                    <a:pt x="22" y="9"/>
                  </a:lnTo>
                  <a:lnTo>
                    <a:pt x="16" y="28"/>
                  </a:lnTo>
                  <a:lnTo>
                    <a:pt x="11" y="47"/>
                  </a:lnTo>
                  <a:lnTo>
                    <a:pt x="7" y="65"/>
                  </a:lnTo>
                  <a:lnTo>
                    <a:pt x="3" y="85"/>
                  </a:lnTo>
                  <a:lnTo>
                    <a:pt x="1" y="103"/>
                  </a:lnTo>
                  <a:lnTo>
                    <a:pt x="0" y="122"/>
                  </a:lnTo>
                  <a:lnTo>
                    <a:pt x="0" y="141"/>
                  </a:lnTo>
                  <a:lnTo>
                    <a:pt x="0" y="161"/>
                  </a:lnTo>
                  <a:lnTo>
                    <a:pt x="2" y="179"/>
                  </a:lnTo>
                  <a:lnTo>
                    <a:pt x="4" y="198"/>
                  </a:lnTo>
                  <a:lnTo>
                    <a:pt x="8" y="218"/>
                  </a:lnTo>
                  <a:lnTo>
                    <a:pt x="13" y="236"/>
                  </a:lnTo>
                  <a:lnTo>
                    <a:pt x="18" y="254"/>
                  </a:lnTo>
                  <a:lnTo>
                    <a:pt x="25" y="273"/>
                  </a:lnTo>
                  <a:lnTo>
                    <a:pt x="31" y="292"/>
                  </a:lnTo>
                  <a:lnTo>
                    <a:pt x="40" y="309"/>
                  </a:lnTo>
                  <a:lnTo>
                    <a:pt x="47" y="324"/>
                  </a:lnTo>
                  <a:lnTo>
                    <a:pt x="56" y="338"/>
                  </a:lnTo>
                  <a:lnTo>
                    <a:pt x="63" y="352"/>
                  </a:lnTo>
                  <a:lnTo>
                    <a:pt x="73" y="364"/>
                  </a:lnTo>
                  <a:lnTo>
                    <a:pt x="83" y="377"/>
                  </a:lnTo>
                  <a:lnTo>
                    <a:pt x="92" y="390"/>
                  </a:lnTo>
                  <a:lnTo>
                    <a:pt x="103" y="402"/>
                  </a:lnTo>
                  <a:lnTo>
                    <a:pt x="114" y="413"/>
                  </a:lnTo>
                  <a:lnTo>
                    <a:pt x="126" y="425"/>
                  </a:lnTo>
                  <a:lnTo>
                    <a:pt x="137" y="435"/>
                  </a:lnTo>
                  <a:lnTo>
                    <a:pt x="149" y="445"/>
                  </a:lnTo>
                  <a:lnTo>
                    <a:pt x="162" y="455"/>
                  </a:lnTo>
                  <a:lnTo>
                    <a:pt x="175" y="464"/>
                  </a:lnTo>
                  <a:lnTo>
                    <a:pt x="188" y="473"/>
                  </a:lnTo>
                  <a:lnTo>
                    <a:pt x="202" y="480"/>
                  </a:lnTo>
                  <a:lnTo>
                    <a:pt x="216" y="488"/>
                  </a:lnTo>
                  <a:lnTo>
                    <a:pt x="78" y="508"/>
                  </a:lnTo>
                  <a:lnTo>
                    <a:pt x="75" y="508"/>
                  </a:lnTo>
                  <a:lnTo>
                    <a:pt x="72" y="510"/>
                  </a:lnTo>
                  <a:lnTo>
                    <a:pt x="70" y="511"/>
                  </a:lnTo>
                  <a:lnTo>
                    <a:pt x="68" y="514"/>
                  </a:lnTo>
                  <a:lnTo>
                    <a:pt x="67" y="517"/>
                  </a:lnTo>
                  <a:lnTo>
                    <a:pt x="66" y="519"/>
                  </a:lnTo>
                  <a:lnTo>
                    <a:pt x="66" y="522"/>
                  </a:lnTo>
                  <a:lnTo>
                    <a:pt x="66" y="525"/>
                  </a:lnTo>
                  <a:lnTo>
                    <a:pt x="67" y="531"/>
                  </a:lnTo>
                  <a:lnTo>
                    <a:pt x="70" y="535"/>
                  </a:lnTo>
                  <a:lnTo>
                    <a:pt x="75" y="537"/>
                  </a:lnTo>
                  <a:lnTo>
                    <a:pt x="81" y="538"/>
                  </a:lnTo>
                  <a:lnTo>
                    <a:pt x="82" y="538"/>
                  </a:lnTo>
                  <a:lnTo>
                    <a:pt x="83" y="538"/>
                  </a:lnTo>
                  <a:lnTo>
                    <a:pt x="269" y="510"/>
                  </a:lnTo>
                  <a:lnTo>
                    <a:pt x="270" y="510"/>
                  </a:lnTo>
                  <a:lnTo>
                    <a:pt x="270" y="510"/>
                  </a:lnTo>
                  <a:lnTo>
                    <a:pt x="274" y="510"/>
                  </a:lnTo>
                  <a:lnTo>
                    <a:pt x="277" y="509"/>
                  </a:lnTo>
                  <a:lnTo>
                    <a:pt x="280" y="508"/>
                  </a:lnTo>
                  <a:lnTo>
                    <a:pt x="282" y="506"/>
                  </a:lnTo>
                  <a:lnTo>
                    <a:pt x="283" y="505"/>
                  </a:lnTo>
                  <a:lnTo>
                    <a:pt x="285" y="502"/>
                  </a:lnTo>
                  <a:lnTo>
                    <a:pt x="287" y="499"/>
                  </a:lnTo>
                  <a:lnTo>
                    <a:pt x="287" y="495"/>
                  </a:lnTo>
                  <a:lnTo>
                    <a:pt x="287" y="492"/>
                  </a:lnTo>
                  <a:lnTo>
                    <a:pt x="285" y="490"/>
                  </a:lnTo>
                  <a:lnTo>
                    <a:pt x="205" y="3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27" name="CustomShape 61"/>
          <p:cNvSpPr/>
          <p:nvPr/>
        </p:nvSpPr>
        <p:spPr>
          <a:xfrm>
            <a:off x="9264960" y="1233720"/>
            <a:ext cx="1902960" cy="643320"/>
          </a:xfrm>
          <a:prstGeom prst="roundRect">
            <a:avLst>
              <a:gd name="adj" fmla="val 50000"/>
            </a:avLst>
          </a:prstGeom>
          <a:solidFill>
            <a:srgbClr val="DC710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8" name="CustomShape 62"/>
          <p:cNvSpPr/>
          <p:nvPr/>
        </p:nvSpPr>
        <p:spPr>
          <a:xfrm>
            <a:off x="9941760" y="1371600"/>
            <a:ext cx="1124640" cy="36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Use</a:t>
            </a:r>
            <a:endParaRPr lang="en-US" sz="2400" b="0" strike="noStrike" spc="-1">
              <a:latin typeface="Arial"/>
            </a:endParaRPr>
          </a:p>
        </p:txBody>
      </p:sp>
      <p:grpSp>
        <p:nvGrpSpPr>
          <p:cNvPr id="429" name="Group 63"/>
          <p:cNvGrpSpPr/>
          <p:nvPr/>
        </p:nvGrpSpPr>
        <p:grpSpPr>
          <a:xfrm>
            <a:off x="1064160" y="1332720"/>
            <a:ext cx="444960" cy="444960"/>
            <a:chOff x="1064160" y="1332720"/>
            <a:chExt cx="444960" cy="444960"/>
          </a:xfrm>
        </p:grpSpPr>
        <p:sp>
          <p:nvSpPr>
            <p:cNvPr id="430" name="CustomShape 64"/>
            <p:cNvSpPr/>
            <p:nvPr/>
          </p:nvSpPr>
          <p:spPr>
            <a:xfrm>
              <a:off x="1064160" y="1332720"/>
              <a:ext cx="444960" cy="444960"/>
            </a:xfrm>
            <a:prstGeom prst="ellipse">
              <a:avLst/>
            </a:prstGeom>
            <a:gradFill rotWithShape="0">
              <a:gsLst>
                <a:gs pos="0">
                  <a:srgbClr val="FC7B01"/>
                </a:gs>
                <a:gs pos="100000">
                  <a:srgbClr val="1D3164"/>
                </a:gs>
              </a:gsLst>
              <a:path path="circle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1" name="CustomShape 65"/>
            <p:cNvSpPr/>
            <p:nvPr/>
          </p:nvSpPr>
          <p:spPr>
            <a:xfrm>
              <a:off x="1158120" y="1425960"/>
              <a:ext cx="257760" cy="259200"/>
            </a:xfrm>
            <a:custGeom>
              <a:avLst/>
              <a:gdLst/>
              <a:ahLst/>
              <a:cxnLst/>
              <a:rect l="l" t="t" r="r" b="b"/>
              <a:pathLst>
                <a:path w="903" h="903">
                  <a:moveTo>
                    <a:pt x="873" y="873"/>
                  </a:moveTo>
                  <a:lnTo>
                    <a:pt x="542" y="873"/>
                  </a:lnTo>
                  <a:lnTo>
                    <a:pt x="542" y="543"/>
                  </a:lnTo>
                  <a:lnTo>
                    <a:pt x="873" y="543"/>
                  </a:lnTo>
                  <a:lnTo>
                    <a:pt x="873" y="873"/>
                  </a:lnTo>
                  <a:close/>
                  <a:moveTo>
                    <a:pt x="361" y="873"/>
                  </a:moveTo>
                  <a:lnTo>
                    <a:pt x="30" y="873"/>
                  </a:lnTo>
                  <a:lnTo>
                    <a:pt x="30" y="543"/>
                  </a:lnTo>
                  <a:lnTo>
                    <a:pt x="361" y="543"/>
                  </a:lnTo>
                  <a:lnTo>
                    <a:pt x="361" y="873"/>
                  </a:lnTo>
                  <a:close/>
                  <a:moveTo>
                    <a:pt x="331" y="30"/>
                  </a:moveTo>
                  <a:lnTo>
                    <a:pt x="662" y="30"/>
                  </a:lnTo>
                  <a:lnTo>
                    <a:pt x="662" y="362"/>
                  </a:lnTo>
                  <a:lnTo>
                    <a:pt x="331" y="362"/>
                  </a:lnTo>
                  <a:lnTo>
                    <a:pt x="331" y="30"/>
                  </a:lnTo>
                  <a:close/>
                  <a:moveTo>
                    <a:pt x="888" y="513"/>
                  </a:moveTo>
                  <a:lnTo>
                    <a:pt x="783" y="513"/>
                  </a:lnTo>
                  <a:lnTo>
                    <a:pt x="783" y="437"/>
                  </a:lnTo>
                  <a:lnTo>
                    <a:pt x="783" y="435"/>
                  </a:lnTo>
                  <a:lnTo>
                    <a:pt x="781" y="431"/>
                  </a:lnTo>
                  <a:lnTo>
                    <a:pt x="780" y="429"/>
                  </a:lnTo>
                  <a:lnTo>
                    <a:pt x="778" y="426"/>
                  </a:lnTo>
                  <a:lnTo>
                    <a:pt x="776" y="425"/>
                  </a:lnTo>
                  <a:lnTo>
                    <a:pt x="774" y="423"/>
                  </a:lnTo>
                  <a:lnTo>
                    <a:pt x="771" y="423"/>
                  </a:lnTo>
                  <a:lnTo>
                    <a:pt x="768" y="422"/>
                  </a:lnTo>
                  <a:lnTo>
                    <a:pt x="511" y="422"/>
                  </a:lnTo>
                  <a:lnTo>
                    <a:pt x="511" y="392"/>
                  </a:lnTo>
                  <a:lnTo>
                    <a:pt x="677" y="392"/>
                  </a:lnTo>
                  <a:lnTo>
                    <a:pt x="681" y="392"/>
                  </a:lnTo>
                  <a:lnTo>
                    <a:pt x="683" y="391"/>
                  </a:lnTo>
                  <a:lnTo>
                    <a:pt x="686" y="389"/>
                  </a:lnTo>
                  <a:lnTo>
                    <a:pt x="688" y="387"/>
                  </a:lnTo>
                  <a:lnTo>
                    <a:pt x="689" y="385"/>
                  </a:lnTo>
                  <a:lnTo>
                    <a:pt x="691" y="383"/>
                  </a:lnTo>
                  <a:lnTo>
                    <a:pt x="692" y="380"/>
                  </a:lnTo>
                  <a:lnTo>
                    <a:pt x="692" y="377"/>
                  </a:lnTo>
                  <a:lnTo>
                    <a:pt x="692" y="15"/>
                  </a:lnTo>
                  <a:lnTo>
                    <a:pt x="692" y="13"/>
                  </a:lnTo>
                  <a:lnTo>
                    <a:pt x="691" y="10"/>
                  </a:lnTo>
                  <a:lnTo>
                    <a:pt x="689" y="8"/>
                  </a:lnTo>
                  <a:lnTo>
                    <a:pt x="688" y="5"/>
                  </a:lnTo>
                  <a:lnTo>
                    <a:pt x="686" y="3"/>
                  </a:lnTo>
                  <a:lnTo>
                    <a:pt x="683" y="1"/>
                  </a:lnTo>
                  <a:lnTo>
                    <a:pt x="681" y="1"/>
                  </a:lnTo>
                  <a:lnTo>
                    <a:pt x="677" y="0"/>
                  </a:lnTo>
                  <a:lnTo>
                    <a:pt x="316" y="0"/>
                  </a:lnTo>
                  <a:lnTo>
                    <a:pt x="313" y="1"/>
                  </a:lnTo>
                  <a:lnTo>
                    <a:pt x="311" y="1"/>
                  </a:lnTo>
                  <a:lnTo>
                    <a:pt x="307" y="3"/>
                  </a:lnTo>
                  <a:lnTo>
                    <a:pt x="305" y="5"/>
                  </a:lnTo>
                  <a:lnTo>
                    <a:pt x="303" y="8"/>
                  </a:lnTo>
                  <a:lnTo>
                    <a:pt x="302" y="10"/>
                  </a:lnTo>
                  <a:lnTo>
                    <a:pt x="301" y="13"/>
                  </a:lnTo>
                  <a:lnTo>
                    <a:pt x="301" y="15"/>
                  </a:lnTo>
                  <a:lnTo>
                    <a:pt x="301" y="377"/>
                  </a:lnTo>
                  <a:lnTo>
                    <a:pt x="301" y="380"/>
                  </a:lnTo>
                  <a:lnTo>
                    <a:pt x="302" y="383"/>
                  </a:lnTo>
                  <a:lnTo>
                    <a:pt x="303" y="385"/>
                  </a:lnTo>
                  <a:lnTo>
                    <a:pt x="305" y="387"/>
                  </a:lnTo>
                  <a:lnTo>
                    <a:pt x="307" y="389"/>
                  </a:lnTo>
                  <a:lnTo>
                    <a:pt x="311" y="391"/>
                  </a:lnTo>
                  <a:lnTo>
                    <a:pt x="313" y="392"/>
                  </a:lnTo>
                  <a:lnTo>
                    <a:pt x="316" y="392"/>
                  </a:lnTo>
                  <a:lnTo>
                    <a:pt x="481" y="392"/>
                  </a:lnTo>
                  <a:lnTo>
                    <a:pt x="481" y="422"/>
                  </a:lnTo>
                  <a:lnTo>
                    <a:pt x="136" y="422"/>
                  </a:lnTo>
                  <a:lnTo>
                    <a:pt x="133" y="423"/>
                  </a:lnTo>
                  <a:lnTo>
                    <a:pt x="129" y="423"/>
                  </a:lnTo>
                  <a:lnTo>
                    <a:pt x="127" y="425"/>
                  </a:lnTo>
                  <a:lnTo>
                    <a:pt x="125" y="426"/>
                  </a:lnTo>
                  <a:lnTo>
                    <a:pt x="123" y="429"/>
                  </a:lnTo>
                  <a:lnTo>
                    <a:pt x="122" y="431"/>
                  </a:lnTo>
                  <a:lnTo>
                    <a:pt x="121" y="435"/>
                  </a:lnTo>
                  <a:lnTo>
                    <a:pt x="121" y="437"/>
                  </a:lnTo>
                  <a:lnTo>
                    <a:pt x="121" y="513"/>
                  </a:lnTo>
                  <a:lnTo>
                    <a:pt x="15" y="513"/>
                  </a:lnTo>
                  <a:lnTo>
                    <a:pt x="11" y="513"/>
                  </a:lnTo>
                  <a:lnTo>
                    <a:pt x="9" y="514"/>
                  </a:lnTo>
                  <a:lnTo>
                    <a:pt x="6" y="515"/>
                  </a:lnTo>
                  <a:lnTo>
                    <a:pt x="4" y="517"/>
                  </a:lnTo>
                  <a:lnTo>
                    <a:pt x="3" y="519"/>
                  </a:lnTo>
                  <a:lnTo>
                    <a:pt x="1" y="521"/>
                  </a:lnTo>
                  <a:lnTo>
                    <a:pt x="1" y="525"/>
                  </a:lnTo>
                  <a:lnTo>
                    <a:pt x="0" y="528"/>
                  </a:ln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6" y="901"/>
                  </a:lnTo>
                  <a:lnTo>
                    <a:pt x="9" y="902"/>
                  </a:lnTo>
                  <a:lnTo>
                    <a:pt x="11" y="903"/>
                  </a:lnTo>
                  <a:lnTo>
                    <a:pt x="15" y="903"/>
                  </a:lnTo>
                  <a:lnTo>
                    <a:pt x="376" y="903"/>
                  </a:lnTo>
                  <a:lnTo>
                    <a:pt x="379" y="903"/>
                  </a:lnTo>
                  <a:lnTo>
                    <a:pt x="382" y="902"/>
                  </a:lnTo>
                  <a:lnTo>
                    <a:pt x="385" y="901"/>
                  </a:lnTo>
                  <a:lnTo>
                    <a:pt x="387" y="899"/>
                  </a:lnTo>
                  <a:lnTo>
                    <a:pt x="389" y="897"/>
                  </a:lnTo>
                  <a:lnTo>
                    <a:pt x="390" y="895"/>
                  </a:lnTo>
                  <a:lnTo>
                    <a:pt x="391" y="891"/>
                  </a:lnTo>
                  <a:lnTo>
                    <a:pt x="391" y="888"/>
                  </a:lnTo>
                  <a:lnTo>
                    <a:pt x="391" y="528"/>
                  </a:lnTo>
                  <a:lnTo>
                    <a:pt x="391" y="525"/>
                  </a:lnTo>
                  <a:lnTo>
                    <a:pt x="390" y="521"/>
                  </a:lnTo>
                  <a:lnTo>
                    <a:pt x="389" y="519"/>
                  </a:lnTo>
                  <a:lnTo>
                    <a:pt x="387" y="517"/>
                  </a:lnTo>
                  <a:lnTo>
                    <a:pt x="385" y="515"/>
                  </a:lnTo>
                  <a:lnTo>
                    <a:pt x="382" y="514"/>
                  </a:lnTo>
                  <a:lnTo>
                    <a:pt x="379" y="513"/>
                  </a:lnTo>
                  <a:lnTo>
                    <a:pt x="376" y="513"/>
                  </a:lnTo>
                  <a:lnTo>
                    <a:pt x="151" y="513"/>
                  </a:lnTo>
                  <a:lnTo>
                    <a:pt x="151" y="452"/>
                  </a:lnTo>
                  <a:lnTo>
                    <a:pt x="753" y="452"/>
                  </a:lnTo>
                  <a:lnTo>
                    <a:pt x="753" y="513"/>
                  </a:lnTo>
                  <a:lnTo>
                    <a:pt x="526" y="513"/>
                  </a:lnTo>
                  <a:lnTo>
                    <a:pt x="524" y="513"/>
                  </a:lnTo>
                  <a:lnTo>
                    <a:pt x="521" y="514"/>
                  </a:lnTo>
                  <a:lnTo>
                    <a:pt x="519" y="515"/>
                  </a:lnTo>
                  <a:lnTo>
                    <a:pt x="517" y="517"/>
                  </a:lnTo>
                  <a:lnTo>
                    <a:pt x="514" y="519"/>
                  </a:lnTo>
                  <a:lnTo>
                    <a:pt x="513" y="521"/>
                  </a:lnTo>
                  <a:lnTo>
                    <a:pt x="512" y="525"/>
                  </a:lnTo>
                  <a:lnTo>
                    <a:pt x="511" y="528"/>
                  </a:lnTo>
                  <a:lnTo>
                    <a:pt x="511" y="888"/>
                  </a:lnTo>
                  <a:lnTo>
                    <a:pt x="512" y="891"/>
                  </a:lnTo>
                  <a:lnTo>
                    <a:pt x="513" y="895"/>
                  </a:lnTo>
                  <a:lnTo>
                    <a:pt x="514" y="897"/>
                  </a:lnTo>
                  <a:lnTo>
                    <a:pt x="517" y="899"/>
                  </a:lnTo>
                  <a:lnTo>
                    <a:pt x="519" y="901"/>
                  </a:lnTo>
                  <a:lnTo>
                    <a:pt x="521" y="902"/>
                  </a:lnTo>
                  <a:lnTo>
                    <a:pt x="524" y="903"/>
                  </a:lnTo>
                  <a:lnTo>
                    <a:pt x="526" y="903"/>
                  </a:lnTo>
                  <a:lnTo>
                    <a:pt x="888" y="903"/>
                  </a:lnTo>
                  <a:lnTo>
                    <a:pt x="891" y="903"/>
                  </a:lnTo>
                  <a:lnTo>
                    <a:pt x="894" y="902"/>
                  </a:lnTo>
                  <a:lnTo>
                    <a:pt x="896" y="901"/>
                  </a:lnTo>
                  <a:lnTo>
                    <a:pt x="898" y="899"/>
                  </a:lnTo>
                  <a:lnTo>
                    <a:pt x="901" y="897"/>
                  </a:lnTo>
                  <a:lnTo>
                    <a:pt x="902" y="895"/>
                  </a:lnTo>
                  <a:lnTo>
                    <a:pt x="903" y="891"/>
                  </a:lnTo>
                  <a:lnTo>
                    <a:pt x="903" y="888"/>
                  </a:lnTo>
                  <a:lnTo>
                    <a:pt x="903" y="528"/>
                  </a:lnTo>
                  <a:lnTo>
                    <a:pt x="903" y="525"/>
                  </a:lnTo>
                  <a:lnTo>
                    <a:pt x="902" y="521"/>
                  </a:lnTo>
                  <a:lnTo>
                    <a:pt x="901" y="519"/>
                  </a:lnTo>
                  <a:lnTo>
                    <a:pt x="898" y="517"/>
                  </a:lnTo>
                  <a:lnTo>
                    <a:pt x="896" y="515"/>
                  </a:lnTo>
                  <a:lnTo>
                    <a:pt x="894" y="514"/>
                  </a:lnTo>
                  <a:lnTo>
                    <a:pt x="891" y="513"/>
                  </a:lnTo>
                  <a:lnTo>
                    <a:pt x="888" y="5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32" name="CustomShape 66"/>
          <p:cNvSpPr/>
          <p:nvPr/>
        </p:nvSpPr>
        <p:spPr>
          <a:xfrm>
            <a:off x="9339840" y="1317240"/>
            <a:ext cx="489600" cy="48960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CustomShape 67"/>
          <p:cNvSpPr/>
          <p:nvPr/>
        </p:nvSpPr>
        <p:spPr>
          <a:xfrm>
            <a:off x="9455760" y="1443960"/>
            <a:ext cx="257760" cy="235800"/>
          </a:xfrm>
          <a:custGeom>
            <a:avLst/>
            <a:gdLst/>
            <a:ahLst/>
            <a:cxnLst/>
            <a:rect l="l" t="t" r="r" b="b"/>
            <a:pathLst>
              <a:path w="902" h="827">
                <a:moveTo>
                  <a:pt x="140" y="617"/>
                </a:moveTo>
                <a:lnTo>
                  <a:pt x="36" y="285"/>
                </a:lnTo>
                <a:lnTo>
                  <a:pt x="684" y="285"/>
                </a:lnTo>
                <a:lnTo>
                  <a:pt x="604" y="617"/>
                </a:lnTo>
                <a:lnTo>
                  <a:pt x="140" y="617"/>
                </a:lnTo>
                <a:close/>
                <a:moveTo>
                  <a:pt x="35" y="68"/>
                </a:moveTo>
                <a:lnTo>
                  <a:pt x="102" y="36"/>
                </a:lnTo>
                <a:lnTo>
                  <a:pt x="202" y="255"/>
                </a:lnTo>
                <a:lnTo>
                  <a:pt x="115" y="255"/>
                </a:lnTo>
                <a:lnTo>
                  <a:pt x="35" y="68"/>
                </a:lnTo>
                <a:close/>
                <a:moveTo>
                  <a:pt x="361" y="165"/>
                </a:moveTo>
                <a:lnTo>
                  <a:pt x="493" y="165"/>
                </a:lnTo>
                <a:lnTo>
                  <a:pt x="400" y="255"/>
                </a:lnTo>
                <a:lnTo>
                  <a:pt x="361" y="255"/>
                </a:lnTo>
                <a:lnTo>
                  <a:pt x="361" y="165"/>
                </a:lnTo>
                <a:close/>
                <a:moveTo>
                  <a:pt x="563" y="140"/>
                </a:moveTo>
                <a:lnTo>
                  <a:pt x="660" y="255"/>
                </a:lnTo>
                <a:lnTo>
                  <a:pt x="443" y="255"/>
                </a:lnTo>
                <a:lnTo>
                  <a:pt x="541" y="161"/>
                </a:lnTo>
                <a:lnTo>
                  <a:pt x="541" y="161"/>
                </a:lnTo>
                <a:lnTo>
                  <a:pt x="541" y="161"/>
                </a:lnTo>
                <a:lnTo>
                  <a:pt x="563" y="140"/>
                </a:lnTo>
                <a:close/>
                <a:moveTo>
                  <a:pt x="587" y="797"/>
                </a:moveTo>
                <a:lnTo>
                  <a:pt x="577" y="796"/>
                </a:lnTo>
                <a:lnTo>
                  <a:pt x="569" y="794"/>
                </a:lnTo>
                <a:lnTo>
                  <a:pt x="561" y="790"/>
                </a:lnTo>
                <a:lnTo>
                  <a:pt x="555" y="784"/>
                </a:lnTo>
                <a:lnTo>
                  <a:pt x="549" y="777"/>
                </a:lnTo>
                <a:lnTo>
                  <a:pt x="545" y="769"/>
                </a:lnTo>
                <a:lnTo>
                  <a:pt x="542" y="761"/>
                </a:lnTo>
                <a:lnTo>
                  <a:pt x="542" y="752"/>
                </a:lnTo>
                <a:lnTo>
                  <a:pt x="542" y="742"/>
                </a:lnTo>
                <a:lnTo>
                  <a:pt x="545" y="735"/>
                </a:lnTo>
                <a:lnTo>
                  <a:pt x="549" y="726"/>
                </a:lnTo>
                <a:lnTo>
                  <a:pt x="555" y="720"/>
                </a:lnTo>
                <a:lnTo>
                  <a:pt x="561" y="714"/>
                </a:lnTo>
                <a:lnTo>
                  <a:pt x="569" y="710"/>
                </a:lnTo>
                <a:lnTo>
                  <a:pt x="577" y="708"/>
                </a:lnTo>
                <a:lnTo>
                  <a:pt x="587" y="707"/>
                </a:lnTo>
                <a:lnTo>
                  <a:pt x="595" y="708"/>
                </a:lnTo>
                <a:lnTo>
                  <a:pt x="604" y="710"/>
                </a:lnTo>
                <a:lnTo>
                  <a:pt x="611" y="714"/>
                </a:lnTo>
                <a:lnTo>
                  <a:pt x="618" y="720"/>
                </a:lnTo>
                <a:lnTo>
                  <a:pt x="623" y="726"/>
                </a:lnTo>
                <a:lnTo>
                  <a:pt x="628" y="735"/>
                </a:lnTo>
                <a:lnTo>
                  <a:pt x="631" y="742"/>
                </a:lnTo>
                <a:lnTo>
                  <a:pt x="632" y="752"/>
                </a:lnTo>
                <a:lnTo>
                  <a:pt x="631" y="761"/>
                </a:lnTo>
                <a:lnTo>
                  <a:pt x="628" y="769"/>
                </a:lnTo>
                <a:lnTo>
                  <a:pt x="623" y="777"/>
                </a:lnTo>
                <a:lnTo>
                  <a:pt x="618" y="784"/>
                </a:lnTo>
                <a:lnTo>
                  <a:pt x="611" y="790"/>
                </a:lnTo>
                <a:lnTo>
                  <a:pt x="604" y="794"/>
                </a:lnTo>
                <a:lnTo>
                  <a:pt x="595" y="796"/>
                </a:lnTo>
                <a:lnTo>
                  <a:pt x="587" y="797"/>
                </a:lnTo>
                <a:close/>
                <a:moveTo>
                  <a:pt x="225" y="752"/>
                </a:moveTo>
                <a:lnTo>
                  <a:pt x="224" y="761"/>
                </a:lnTo>
                <a:lnTo>
                  <a:pt x="222" y="769"/>
                </a:lnTo>
                <a:lnTo>
                  <a:pt x="218" y="777"/>
                </a:lnTo>
                <a:lnTo>
                  <a:pt x="213" y="784"/>
                </a:lnTo>
                <a:lnTo>
                  <a:pt x="206" y="790"/>
                </a:lnTo>
                <a:lnTo>
                  <a:pt x="198" y="794"/>
                </a:lnTo>
                <a:lnTo>
                  <a:pt x="190" y="796"/>
                </a:lnTo>
                <a:lnTo>
                  <a:pt x="180" y="797"/>
                </a:lnTo>
                <a:lnTo>
                  <a:pt x="172" y="796"/>
                </a:lnTo>
                <a:lnTo>
                  <a:pt x="163" y="794"/>
                </a:lnTo>
                <a:lnTo>
                  <a:pt x="156" y="790"/>
                </a:lnTo>
                <a:lnTo>
                  <a:pt x="148" y="784"/>
                </a:lnTo>
                <a:lnTo>
                  <a:pt x="143" y="777"/>
                </a:lnTo>
                <a:lnTo>
                  <a:pt x="139" y="769"/>
                </a:lnTo>
                <a:lnTo>
                  <a:pt x="136" y="761"/>
                </a:lnTo>
                <a:lnTo>
                  <a:pt x="135" y="752"/>
                </a:lnTo>
                <a:lnTo>
                  <a:pt x="136" y="742"/>
                </a:lnTo>
                <a:lnTo>
                  <a:pt x="139" y="735"/>
                </a:lnTo>
                <a:lnTo>
                  <a:pt x="143" y="726"/>
                </a:lnTo>
                <a:lnTo>
                  <a:pt x="148" y="720"/>
                </a:lnTo>
                <a:lnTo>
                  <a:pt x="156" y="714"/>
                </a:lnTo>
                <a:lnTo>
                  <a:pt x="163" y="710"/>
                </a:lnTo>
                <a:lnTo>
                  <a:pt x="172" y="708"/>
                </a:lnTo>
                <a:lnTo>
                  <a:pt x="180" y="707"/>
                </a:lnTo>
                <a:lnTo>
                  <a:pt x="190" y="708"/>
                </a:lnTo>
                <a:lnTo>
                  <a:pt x="198" y="710"/>
                </a:lnTo>
                <a:lnTo>
                  <a:pt x="206" y="714"/>
                </a:lnTo>
                <a:lnTo>
                  <a:pt x="213" y="720"/>
                </a:lnTo>
                <a:lnTo>
                  <a:pt x="218" y="726"/>
                </a:lnTo>
                <a:lnTo>
                  <a:pt x="222" y="735"/>
                </a:lnTo>
                <a:lnTo>
                  <a:pt x="224" y="742"/>
                </a:lnTo>
                <a:lnTo>
                  <a:pt x="225" y="752"/>
                </a:lnTo>
                <a:close/>
                <a:moveTo>
                  <a:pt x="887" y="45"/>
                </a:moveTo>
                <a:lnTo>
                  <a:pt x="754" y="45"/>
                </a:lnTo>
                <a:lnTo>
                  <a:pt x="750" y="46"/>
                </a:lnTo>
                <a:lnTo>
                  <a:pt x="745" y="49"/>
                </a:lnTo>
                <a:lnTo>
                  <a:pt x="741" y="52"/>
                </a:lnTo>
                <a:lnTo>
                  <a:pt x="740" y="57"/>
                </a:lnTo>
                <a:lnTo>
                  <a:pt x="693" y="249"/>
                </a:lnTo>
                <a:lnTo>
                  <a:pt x="576" y="107"/>
                </a:lnTo>
                <a:lnTo>
                  <a:pt x="574" y="105"/>
                </a:lnTo>
                <a:lnTo>
                  <a:pt x="572" y="104"/>
                </a:lnTo>
                <a:lnTo>
                  <a:pt x="569" y="103"/>
                </a:lnTo>
                <a:lnTo>
                  <a:pt x="565" y="102"/>
                </a:lnTo>
                <a:lnTo>
                  <a:pt x="562" y="102"/>
                </a:lnTo>
                <a:lnTo>
                  <a:pt x="560" y="103"/>
                </a:lnTo>
                <a:lnTo>
                  <a:pt x="557" y="104"/>
                </a:lnTo>
                <a:lnTo>
                  <a:pt x="555" y="106"/>
                </a:lnTo>
                <a:lnTo>
                  <a:pt x="525" y="135"/>
                </a:lnTo>
                <a:lnTo>
                  <a:pt x="346" y="135"/>
                </a:lnTo>
                <a:lnTo>
                  <a:pt x="342" y="135"/>
                </a:lnTo>
                <a:lnTo>
                  <a:pt x="340" y="136"/>
                </a:lnTo>
                <a:lnTo>
                  <a:pt x="337" y="139"/>
                </a:lnTo>
                <a:lnTo>
                  <a:pt x="335" y="140"/>
                </a:lnTo>
                <a:lnTo>
                  <a:pt x="334" y="142"/>
                </a:lnTo>
                <a:lnTo>
                  <a:pt x="332" y="145"/>
                </a:lnTo>
                <a:lnTo>
                  <a:pt x="332" y="147"/>
                </a:lnTo>
                <a:lnTo>
                  <a:pt x="331" y="150"/>
                </a:lnTo>
                <a:lnTo>
                  <a:pt x="331" y="255"/>
                </a:lnTo>
                <a:lnTo>
                  <a:pt x="235" y="255"/>
                </a:lnTo>
                <a:lnTo>
                  <a:pt x="124" y="9"/>
                </a:lnTo>
                <a:lnTo>
                  <a:pt x="123" y="7"/>
                </a:lnTo>
                <a:lnTo>
                  <a:pt x="120" y="5"/>
                </a:lnTo>
                <a:lnTo>
                  <a:pt x="118" y="2"/>
                </a:lnTo>
                <a:lnTo>
                  <a:pt x="115" y="1"/>
                </a:lnTo>
                <a:lnTo>
                  <a:pt x="112" y="0"/>
                </a:lnTo>
                <a:lnTo>
                  <a:pt x="110" y="0"/>
                </a:lnTo>
                <a:lnTo>
                  <a:pt x="106" y="0"/>
                </a:lnTo>
                <a:lnTo>
                  <a:pt x="103" y="1"/>
                </a:lnTo>
                <a:lnTo>
                  <a:pt x="9" y="46"/>
                </a:lnTo>
                <a:lnTo>
                  <a:pt x="6" y="49"/>
                </a:lnTo>
                <a:lnTo>
                  <a:pt x="4" y="51"/>
                </a:lnTo>
                <a:lnTo>
                  <a:pt x="2" y="53"/>
                </a:lnTo>
                <a:lnTo>
                  <a:pt x="1" y="55"/>
                </a:lnTo>
                <a:lnTo>
                  <a:pt x="0" y="58"/>
                </a:lnTo>
                <a:lnTo>
                  <a:pt x="0" y="60"/>
                </a:lnTo>
                <a:lnTo>
                  <a:pt x="0" y="64"/>
                </a:lnTo>
                <a:lnTo>
                  <a:pt x="1" y="67"/>
                </a:lnTo>
                <a:lnTo>
                  <a:pt x="83" y="255"/>
                </a:lnTo>
                <a:lnTo>
                  <a:pt x="15" y="255"/>
                </a:lnTo>
                <a:lnTo>
                  <a:pt x="12" y="257"/>
                </a:lnTo>
                <a:lnTo>
                  <a:pt x="8" y="258"/>
                </a:lnTo>
                <a:lnTo>
                  <a:pt x="6" y="260"/>
                </a:lnTo>
                <a:lnTo>
                  <a:pt x="2" y="262"/>
                </a:lnTo>
                <a:lnTo>
                  <a:pt x="1" y="265"/>
                </a:lnTo>
                <a:lnTo>
                  <a:pt x="0" y="268"/>
                </a:lnTo>
                <a:lnTo>
                  <a:pt x="0" y="272"/>
                </a:lnTo>
                <a:lnTo>
                  <a:pt x="1" y="276"/>
                </a:lnTo>
                <a:lnTo>
                  <a:pt x="115" y="636"/>
                </a:lnTo>
                <a:lnTo>
                  <a:pt x="117" y="640"/>
                </a:lnTo>
                <a:lnTo>
                  <a:pt x="120" y="644"/>
                </a:lnTo>
                <a:lnTo>
                  <a:pt x="124" y="646"/>
                </a:lnTo>
                <a:lnTo>
                  <a:pt x="129" y="647"/>
                </a:lnTo>
                <a:lnTo>
                  <a:pt x="596" y="647"/>
                </a:lnTo>
                <a:lnTo>
                  <a:pt x="590" y="677"/>
                </a:lnTo>
                <a:lnTo>
                  <a:pt x="180" y="677"/>
                </a:lnTo>
                <a:lnTo>
                  <a:pt x="173" y="677"/>
                </a:lnTo>
                <a:lnTo>
                  <a:pt x="165" y="678"/>
                </a:lnTo>
                <a:lnTo>
                  <a:pt x="158" y="680"/>
                </a:lnTo>
                <a:lnTo>
                  <a:pt x="151" y="682"/>
                </a:lnTo>
                <a:lnTo>
                  <a:pt x="145" y="685"/>
                </a:lnTo>
                <a:lnTo>
                  <a:pt x="139" y="690"/>
                </a:lnTo>
                <a:lnTo>
                  <a:pt x="132" y="694"/>
                </a:lnTo>
                <a:lnTo>
                  <a:pt x="128" y="698"/>
                </a:lnTo>
                <a:lnTo>
                  <a:pt x="123" y="704"/>
                </a:lnTo>
                <a:lnTo>
                  <a:pt x="118" y="710"/>
                </a:lnTo>
                <a:lnTo>
                  <a:pt x="114" y="717"/>
                </a:lnTo>
                <a:lnTo>
                  <a:pt x="111" y="723"/>
                </a:lnTo>
                <a:lnTo>
                  <a:pt x="109" y="729"/>
                </a:lnTo>
                <a:lnTo>
                  <a:pt x="106" y="737"/>
                </a:lnTo>
                <a:lnTo>
                  <a:pt x="105" y="744"/>
                </a:lnTo>
                <a:lnTo>
                  <a:pt x="105" y="752"/>
                </a:lnTo>
                <a:lnTo>
                  <a:pt x="105" y="759"/>
                </a:lnTo>
                <a:lnTo>
                  <a:pt x="106" y="767"/>
                </a:lnTo>
                <a:lnTo>
                  <a:pt x="109" y="774"/>
                </a:lnTo>
                <a:lnTo>
                  <a:pt x="111" y="781"/>
                </a:lnTo>
                <a:lnTo>
                  <a:pt x="114" y="787"/>
                </a:lnTo>
                <a:lnTo>
                  <a:pt x="118" y="794"/>
                </a:lnTo>
                <a:lnTo>
                  <a:pt x="123" y="799"/>
                </a:lnTo>
                <a:lnTo>
                  <a:pt x="128" y="805"/>
                </a:lnTo>
                <a:lnTo>
                  <a:pt x="132" y="810"/>
                </a:lnTo>
                <a:lnTo>
                  <a:pt x="139" y="814"/>
                </a:lnTo>
                <a:lnTo>
                  <a:pt x="145" y="818"/>
                </a:lnTo>
                <a:lnTo>
                  <a:pt x="151" y="822"/>
                </a:lnTo>
                <a:lnTo>
                  <a:pt x="158" y="824"/>
                </a:lnTo>
                <a:lnTo>
                  <a:pt x="165" y="826"/>
                </a:lnTo>
                <a:lnTo>
                  <a:pt x="173" y="827"/>
                </a:lnTo>
                <a:lnTo>
                  <a:pt x="180" y="827"/>
                </a:lnTo>
                <a:lnTo>
                  <a:pt x="188" y="827"/>
                </a:lnTo>
                <a:lnTo>
                  <a:pt x="195" y="826"/>
                </a:lnTo>
                <a:lnTo>
                  <a:pt x="203" y="824"/>
                </a:lnTo>
                <a:lnTo>
                  <a:pt x="209" y="822"/>
                </a:lnTo>
                <a:lnTo>
                  <a:pt x="216" y="818"/>
                </a:lnTo>
                <a:lnTo>
                  <a:pt x="222" y="814"/>
                </a:lnTo>
                <a:lnTo>
                  <a:pt x="229" y="810"/>
                </a:lnTo>
                <a:lnTo>
                  <a:pt x="234" y="805"/>
                </a:lnTo>
                <a:lnTo>
                  <a:pt x="238" y="799"/>
                </a:lnTo>
                <a:lnTo>
                  <a:pt x="243" y="794"/>
                </a:lnTo>
                <a:lnTo>
                  <a:pt x="247" y="787"/>
                </a:lnTo>
                <a:lnTo>
                  <a:pt x="250" y="781"/>
                </a:lnTo>
                <a:lnTo>
                  <a:pt x="252" y="774"/>
                </a:lnTo>
                <a:lnTo>
                  <a:pt x="254" y="767"/>
                </a:lnTo>
                <a:lnTo>
                  <a:pt x="255" y="759"/>
                </a:lnTo>
                <a:lnTo>
                  <a:pt x="255" y="752"/>
                </a:lnTo>
                <a:lnTo>
                  <a:pt x="254" y="739"/>
                </a:lnTo>
                <a:lnTo>
                  <a:pt x="251" y="727"/>
                </a:lnTo>
                <a:lnTo>
                  <a:pt x="247" y="717"/>
                </a:lnTo>
                <a:lnTo>
                  <a:pt x="240" y="707"/>
                </a:lnTo>
                <a:lnTo>
                  <a:pt x="527" y="707"/>
                </a:lnTo>
                <a:lnTo>
                  <a:pt x="520" y="717"/>
                </a:lnTo>
                <a:lnTo>
                  <a:pt x="515" y="727"/>
                </a:lnTo>
                <a:lnTo>
                  <a:pt x="512" y="739"/>
                </a:lnTo>
                <a:lnTo>
                  <a:pt x="511" y="752"/>
                </a:lnTo>
                <a:lnTo>
                  <a:pt x="512" y="759"/>
                </a:lnTo>
                <a:lnTo>
                  <a:pt x="513" y="767"/>
                </a:lnTo>
                <a:lnTo>
                  <a:pt x="515" y="774"/>
                </a:lnTo>
                <a:lnTo>
                  <a:pt x="517" y="781"/>
                </a:lnTo>
                <a:lnTo>
                  <a:pt x="520" y="787"/>
                </a:lnTo>
                <a:lnTo>
                  <a:pt x="524" y="794"/>
                </a:lnTo>
                <a:lnTo>
                  <a:pt x="529" y="799"/>
                </a:lnTo>
                <a:lnTo>
                  <a:pt x="533" y="805"/>
                </a:lnTo>
                <a:lnTo>
                  <a:pt x="539" y="810"/>
                </a:lnTo>
                <a:lnTo>
                  <a:pt x="544" y="814"/>
                </a:lnTo>
                <a:lnTo>
                  <a:pt x="550" y="818"/>
                </a:lnTo>
                <a:lnTo>
                  <a:pt x="557" y="822"/>
                </a:lnTo>
                <a:lnTo>
                  <a:pt x="564" y="824"/>
                </a:lnTo>
                <a:lnTo>
                  <a:pt x="571" y="826"/>
                </a:lnTo>
                <a:lnTo>
                  <a:pt x="578" y="827"/>
                </a:lnTo>
                <a:lnTo>
                  <a:pt x="587" y="827"/>
                </a:lnTo>
                <a:lnTo>
                  <a:pt x="594" y="827"/>
                </a:lnTo>
                <a:lnTo>
                  <a:pt x="602" y="826"/>
                </a:lnTo>
                <a:lnTo>
                  <a:pt x="608" y="824"/>
                </a:lnTo>
                <a:lnTo>
                  <a:pt x="616" y="822"/>
                </a:lnTo>
                <a:lnTo>
                  <a:pt x="622" y="818"/>
                </a:lnTo>
                <a:lnTo>
                  <a:pt x="629" y="814"/>
                </a:lnTo>
                <a:lnTo>
                  <a:pt x="634" y="810"/>
                </a:lnTo>
                <a:lnTo>
                  <a:pt x="639" y="805"/>
                </a:lnTo>
                <a:lnTo>
                  <a:pt x="645" y="799"/>
                </a:lnTo>
                <a:lnTo>
                  <a:pt x="649" y="794"/>
                </a:lnTo>
                <a:lnTo>
                  <a:pt x="652" y="787"/>
                </a:lnTo>
                <a:lnTo>
                  <a:pt x="655" y="781"/>
                </a:lnTo>
                <a:lnTo>
                  <a:pt x="659" y="774"/>
                </a:lnTo>
                <a:lnTo>
                  <a:pt x="660" y="767"/>
                </a:lnTo>
                <a:lnTo>
                  <a:pt x="661" y="759"/>
                </a:lnTo>
                <a:lnTo>
                  <a:pt x="662" y="752"/>
                </a:lnTo>
                <a:lnTo>
                  <a:pt x="661" y="741"/>
                </a:lnTo>
                <a:lnTo>
                  <a:pt x="659" y="731"/>
                </a:lnTo>
                <a:lnTo>
                  <a:pt x="654" y="721"/>
                </a:lnTo>
                <a:lnTo>
                  <a:pt x="650" y="711"/>
                </a:lnTo>
                <a:lnTo>
                  <a:pt x="644" y="703"/>
                </a:lnTo>
                <a:lnTo>
                  <a:pt x="636" y="696"/>
                </a:lnTo>
                <a:lnTo>
                  <a:pt x="628" y="690"/>
                </a:lnTo>
                <a:lnTo>
                  <a:pt x="619" y="684"/>
                </a:lnTo>
                <a:lnTo>
                  <a:pt x="630" y="638"/>
                </a:lnTo>
                <a:lnTo>
                  <a:pt x="631" y="635"/>
                </a:lnTo>
                <a:lnTo>
                  <a:pt x="632" y="632"/>
                </a:lnTo>
                <a:lnTo>
                  <a:pt x="632" y="632"/>
                </a:lnTo>
                <a:lnTo>
                  <a:pt x="632" y="632"/>
                </a:lnTo>
                <a:lnTo>
                  <a:pt x="766" y="75"/>
                </a:lnTo>
                <a:lnTo>
                  <a:pt x="887" y="75"/>
                </a:lnTo>
                <a:lnTo>
                  <a:pt x="890" y="75"/>
                </a:lnTo>
                <a:lnTo>
                  <a:pt x="892" y="74"/>
                </a:lnTo>
                <a:lnTo>
                  <a:pt x="896" y="73"/>
                </a:lnTo>
                <a:lnTo>
                  <a:pt x="898" y="71"/>
                </a:lnTo>
                <a:lnTo>
                  <a:pt x="900" y="69"/>
                </a:lnTo>
                <a:lnTo>
                  <a:pt x="901" y="67"/>
                </a:lnTo>
                <a:lnTo>
                  <a:pt x="902" y="64"/>
                </a:lnTo>
                <a:lnTo>
                  <a:pt x="902" y="60"/>
                </a:lnTo>
                <a:lnTo>
                  <a:pt x="902" y="57"/>
                </a:lnTo>
                <a:lnTo>
                  <a:pt x="901" y="55"/>
                </a:lnTo>
                <a:lnTo>
                  <a:pt x="900" y="52"/>
                </a:lnTo>
                <a:lnTo>
                  <a:pt x="898" y="50"/>
                </a:lnTo>
                <a:lnTo>
                  <a:pt x="896" y="47"/>
                </a:lnTo>
                <a:lnTo>
                  <a:pt x="892" y="46"/>
                </a:lnTo>
                <a:lnTo>
                  <a:pt x="890" y="45"/>
                </a:lnTo>
                <a:lnTo>
                  <a:pt x="887" y="4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CustomShape 68"/>
          <p:cNvSpPr/>
          <p:nvPr/>
        </p:nvSpPr>
        <p:spPr>
          <a:xfrm>
            <a:off x="457200" y="2466000"/>
            <a:ext cx="27421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Using Solar Panels capture the Solar Energy during the daytime.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35" name="CustomShape 69"/>
          <p:cNvSpPr/>
          <p:nvPr/>
        </p:nvSpPr>
        <p:spPr>
          <a:xfrm>
            <a:off x="457200" y="3746160"/>
            <a:ext cx="265068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This Solar Energy is converted to Electrical Energy in Solar Cells.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36" name="CustomShape 70"/>
          <p:cNvSpPr/>
          <p:nvPr/>
        </p:nvSpPr>
        <p:spPr>
          <a:xfrm>
            <a:off x="2687760" y="5212080"/>
            <a:ext cx="27421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This Electrical Energy is then stored in Batteries or any other storage device.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37" name="CustomShape 71"/>
          <p:cNvSpPr/>
          <p:nvPr/>
        </p:nvSpPr>
        <p:spPr>
          <a:xfrm>
            <a:off x="5120640" y="2449440"/>
            <a:ext cx="2193480" cy="94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For individual purpose one can store this Electrical Energy in their home.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38" name="CustomShape 72"/>
          <p:cNvSpPr/>
          <p:nvPr/>
        </p:nvSpPr>
        <p:spPr>
          <a:xfrm>
            <a:off x="6822000" y="5212080"/>
            <a:ext cx="2742120" cy="94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For general purpose like Street Lights, this Electrical Energy is transferred to near-by Power Station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39" name="CustomShape 73"/>
          <p:cNvSpPr/>
          <p:nvPr/>
        </p:nvSpPr>
        <p:spPr>
          <a:xfrm>
            <a:off x="9052560" y="3510720"/>
            <a:ext cx="2467800" cy="94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This current can now be transferred to all other local suppliers which will use this energy for other purposes.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40" name="CustomShape 74"/>
          <p:cNvSpPr/>
          <p:nvPr/>
        </p:nvSpPr>
        <p:spPr>
          <a:xfrm rot="10800000" flipV="1">
            <a:off x="3304440" y="660910"/>
            <a:ext cx="8899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63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roup 1"/>
          <p:cNvGrpSpPr/>
          <p:nvPr/>
        </p:nvGrpSpPr>
        <p:grpSpPr>
          <a:xfrm>
            <a:off x="0" y="2529360"/>
            <a:ext cx="12189960" cy="1887840"/>
            <a:chOff x="0" y="2529360"/>
            <a:chExt cx="12189960" cy="1887840"/>
          </a:xfrm>
        </p:grpSpPr>
        <p:sp>
          <p:nvSpPr>
            <p:cNvPr id="442" name="CustomShape 2"/>
            <p:cNvSpPr/>
            <p:nvPr/>
          </p:nvSpPr>
          <p:spPr>
            <a:xfrm>
              <a:off x="0" y="2529360"/>
              <a:ext cx="12189960" cy="188784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3" name="CustomShape 3"/>
            <p:cNvSpPr/>
            <p:nvPr/>
          </p:nvSpPr>
          <p:spPr>
            <a:xfrm>
              <a:off x="0" y="2529360"/>
              <a:ext cx="12189960" cy="1887840"/>
            </a:xfrm>
            <a:prstGeom prst="rect">
              <a:avLst/>
            </a:prstGeom>
            <a:solidFill>
              <a:srgbClr val="CCCCCC">
                <a:alpha val="4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44" name="CustomShape 4"/>
          <p:cNvSpPr/>
          <p:nvPr/>
        </p:nvSpPr>
        <p:spPr>
          <a:xfrm>
            <a:off x="3896640" y="3898080"/>
            <a:ext cx="2197080" cy="525960"/>
          </a:xfrm>
          <a:prstGeom prst="roundRect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5" name="CustomShape 5"/>
          <p:cNvSpPr/>
          <p:nvPr/>
        </p:nvSpPr>
        <p:spPr>
          <a:xfrm>
            <a:off x="3915000" y="1778040"/>
            <a:ext cx="2197080" cy="525960"/>
          </a:xfrm>
          <a:prstGeom prst="roundRect">
            <a:avLst>
              <a:gd name="adj" fmla="val 50000"/>
            </a:avLst>
          </a:prstGeom>
          <a:solidFill>
            <a:srgbClr val="DC710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6" name="CustomShape 6"/>
          <p:cNvSpPr/>
          <p:nvPr/>
        </p:nvSpPr>
        <p:spPr>
          <a:xfrm>
            <a:off x="495360" y="3898080"/>
            <a:ext cx="2197080" cy="525960"/>
          </a:xfrm>
          <a:prstGeom prst="roundRect">
            <a:avLst>
              <a:gd name="adj" fmla="val 50000"/>
            </a:avLst>
          </a:prstGeom>
          <a:solidFill>
            <a:srgbClr val="95A7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7" name="CustomShape 7"/>
          <p:cNvSpPr/>
          <p:nvPr/>
        </p:nvSpPr>
        <p:spPr>
          <a:xfrm>
            <a:off x="505800" y="1778040"/>
            <a:ext cx="2197080" cy="525960"/>
          </a:xfrm>
          <a:prstGeom prst="roundRect">
            <a:avLst>
              <a:gd name="adj" fmla="val 50000"/>
            </a:avLst>
          </a:prstGeom>
          <a:solidFill>
            <a:srgbClr val="22336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8" name="CustomShape 8"/>
          <p:cNvSpPr/>
          <p:nvPr/>
        </p:nvSpPr>
        <p:spPr>
          <a:xfrm>
            <a:off x="726480" y="0"/>
            <a:ext cx="245160" cy="43344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9" name="CustomShape 9"/>
          <p:cNvSpPr/>
          <p:nvPr/>
        </p:nvSpPr>
        <p:spPr>
          <a:xfrm>
            <a:off x="504720" y="323640"/>
            <a:ext cx="688680" cy="68868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  <a:effectLst>
            <a:outerShdw blurRad="50800" dist="38160" dir="5400000" algn="t" rotWithShape="0">
              <a:srgbClr val="00000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0" name="CustomShape 10"/>
          <p:cNvSpPr/>
          <p:nvPr/>
        </p:nvSpPr>
        <p:spPr>
          <a:xfrm>
            <a:off x="1341720" y="424080"/>
            <a:ext cx="3137760" cy="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SURVEY OF INDIA</a:t>
            </a:r>
            <a:endParaRPr lang="en-US" sz="2800" b="0" strike="noStrike" spc="-1">
              <a:latin typeface="Arial"/>
            </a:endParaRPr>
          </a:p>
        </p:txBody>
      </p:sp>
      <p:grpSp>
        <p:nvGrpSpPr>
          <p:cNvPr id="451" name="Group 11"/>
          <p:cNvGrpSpPr/>
          <p:nvPr/>
        </p:nvGrpSpPr>
        <p:grpSpPr>
          <a:xfrm>
            <a:off x="5632560" y="6474240"/>
            <a:ext cx="924840" cy="131040"/>
            <a:chOff x="5632560" y="6474240"/>
            <a:chExt cx="924840" cy="131040"/>
          </a:xfrm>
        </p:grpSpPr>
        <p:grpSp>
          <p:nvGrpSpPr>
            <p:cNvPr id="452" name="Group 12"/>
            <p:cNvGrpSpPr/>
            <p:nvPr/>
          </p:nvGrpSpPr>
          <p:grpSpPr>
            <a:xfrm>
              <a:off x="6139800" y="6474240"/>
              <a:ext cx="417600" cy="131040"/>
              <a:chOff x="6139800" y="6474240"/>
              <a:chExt cx="417600" cy="131040"/>
            </a:xfrm>
          </p:grpSpPr>
          <p:sp>
            <p:nvSpPr>
              <p:cNvPr id="453" name="CustomShape 13"/>
              <p:cNvSpPr/>
              <p:nvPr/>
            </p:nvSpPr>
            <p:spPr>
              <a:xfrm flipV="1">
                <a:off x="6426720" y="6474240"/>
                <a:ext cx="130680" cy="130680"/>
              </a:xfrm>
              <a:prstGeom prst="ellipse">
                <a:avLst/>
              </a:prstGeom>
              <a:solidFill>
                <a:srgbClr val="22336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4" name="CustomShape 14"/>
              <p:cNvSpPr/>
              <p:nvPr/>
            </p:nvSpPr>
            <p:spPr>
              <a:xfrm flipV="1">
                <a:off x="6206400" y="6474240"/>
                <a:ext cx="284760" cy="131040"/>
              </a:xfrm>
              <a:prstGeom prst="rect">
                <a:avLst/>
              </a:prstGeom>
              <a:solidFill>
                <a:srgbClr val="22336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5" name="CustomShape 15"/>
              <p:cNvSpPr/>
              <p:nvPr/>
            </p:nvSpPr>
            <p:spPr>
              <a:xfrm flipV="1">
                <a:off x="6139800" y="6474240"/>
                <a:ext cx="131040" cy="131040"/>
              </a:xfrm>
              <a:prstGeom prst="ellipse">
                <a:avLst/>
              </a:prstGeom>
              <a:solidFill>
                <a:srgbClr val="22336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456" name="Group 16"/>
            <p:cNvGrpSpPr/>
            <p:nvPr/>
          </p:nvGrpSpPr>
          <p:grpSpPr>
            <a:xfrm>
              <a:off x="5632560" y="6474240"/>
              <a:ext cx="417600" cy="131040"/>
              <a:chOff x="5632560" y="6474240"/>
              <a:chExt cx="417600" cy="131040"/>
            </a:xfrm>
          </p:grpSpPr>
          <p:sp>
            <p:nvSpPr>
              <p:cNvPr id="457" name="CustomShape 17"/>
              <p:cNvSpPr/>
              <p:nvPr/>
            </p:nvSpPr>
            <p:spPr>
              <a:xfrm flipV="1">
                <a:off x="5919480" y="6474240"/>
                <a:ext cx="130680" cy="130680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8" name="CustomShape 18"/>
              <p:cNvSpPr/>
              <p:nvPr/>
            </p:nvSpPr>
            <p:spPr>
              <a:xfrm flipV="1">
                <a:off x="5699160" y="6474240"/>
                <a:ext cx="284760" cy="131040"/>
              </a:xfrm>
              <a:prstGeom prst="rect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9" name="CustomShape 19"/>
              <p:cNvSpPr/>
              <p:nvPr/>
            </p:nvSpPr>
            <p:spPr>
              <a:xfrm flipV="1">
                <a:off x="5632560" y="6474240"/>
                <a:ext cx="131040" cy="131040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grpSp>
        <p:nvGrpSpPr>
          <p:cNvPr id="460" name="Group 20"/>
          <p:cNvGrpSpPr/>
          <p:nvPr/>
        </p:nvGrpSpPr>
        <p:grpSpPr>
          <a:xfrm>
            <a:off x="6095880" y="1147320"/>
            <a:ext cx="6843240" cy="4561200"/>
            <a:chOff x="6095880" y="1147320"/>
            <a:chExt cx="6843240" cy="4561200"/>
          </a:xfrm>
        </p:grpSpPr>
        <p:sp>
          <p:nvSpPr>
            <p:cNvPr id="461" name="CustomShape 21"/>
            <p:cNvSpPr/>
            <p:nvPr/>
          </p:nvSpPr>
          <p:spPr>
            <a:xfrm>
              <a:off x="7387200" y="1274400"/>
              <a:ext cx="4307400" cy="4307400"/>
            </a:xfrm>
            <a:prstGeom prst="ellipse">
              <a:avLst/>
            </a:prstGeom>
            <a:gradFill rotWithShape="0">
              <a:gsLst>
                <a:gs pos="0">
                  <a:srgbClr val="FC7B01"/>
                </a:gs>
                <a:gs pos="100000">
                  <a:srgbClr val="1D3164"/>
                </a:gs>
              </a:gsLst>
              <a:path path="circle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462" name="Google Shape;393;p19"/>
            <p:cNvPicPr/>
            <p:nvPr/>
          </p:nvPicPr>
          <p:blipFill>
            <a:blip r:embed="rId2"/>
            <a:stretch/>
          </p:blipFill>
          <p:spPr>
            <a:xfrm>
              <a:off x="6095880" y="1147320"/>
              <a:ext cx="6843240" cy="4561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63" name="CustomShape 22"/>
            <p:cNvSpPr/>
            <p:nvPr/>
          </p:nvSpPr>
          <p:spPr>
            <a:xfrm>
              <a:off x="9601200" y="2834640"/>
              <a:ext cx="1951200" cy="1169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600" b="1" strike="noStrike" spc="-1">
                  <a:solidFill>
                    <a:srgbClr val="FFFFFF"/>
                  </a:solidFill>
                  <a:latin typeface="Quattrocento Sans"/>
                  <a:ea typeface="Quattrocento Sans"/>
                </a:rPr>
                <a:t>COAL</a:t>
              </a:r>
              <a:r>
                <a:rPr lang="en-US" sz="2600" b="0" strike="noStrike" spc="-1">
                  <a:solidFill>
                    <a:srgbClr val="FFFFFF"/>
                  </a:solidFill>
                  <a:latin typeface="Quattrocento Sans"/>
                  <a:ea typeface="Quattrocento Sans"/>
                </a:rPr>
                <a:t> (56%)</a:t>
              </a:r>
              <a:endParaRPr lang="en-US" sz="2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2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2600" b="0" strike="noStrike" spc="-1">
                  <a:solidFill>
                    <a:srgbClr val="FFFFFF"/>
                  </a:solidFill>
                  <a:latin typeface="Quattrocento Sans"/>
                  <a:ea typeface="Quattrocento Sans"/>
                </a:rPr>
                <a:t>452.26 Mtoe</a:t>
              </a:r>
              <a:endParaRPr lang="en-US" sz="2600" b="0" strike="noStrike" spc="-1">
                <a:latin typeface="Arial"/>
              </a:endParaRPr>
            </a:p>
          </p:txBody>
        </p:sp>
      </p:grpSp>
      <p:sp>
        <p:nvSpPr>
          <p:cNvPr id="464" name="CustomShape 23"/>
          <p:cNvSpPr/>
          <p:nvPr/>
        </p:nvSpPr>
        <p:spPr>
          <a:xfrm>
            <a:off x="2095920" y="1888200"/>
            <a:ext cx="606960" cy="30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1%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65" name="CustomShape 24"/>
          <p:cNvSpPr/>
          <p:nvPr/>
        </p:nvSpPr>
        <p:spPr>
          <a:xfrm>
            <a:off x="579240" y="1863000"/>
            <a:ext cx="355680" cy="35568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6" name="CustomShape 25"/>
          <p:cNvSpPr/>
          <p:nvPr/>
        </p:nvSpPr>
        <p:spPr>
          <a:xfrm>
            <a:off x="1005840" y="1954800"/>
            <a:ext cx="894960" cy="2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50" b="0" strike="noStrike" spc="-1">
                <a:solidFill>
                  <a:srgbClr val="FFFFFF"/>
                </a:solidFill>
                <a:latin typeface="Arial"/>
                <a:ea typeface="Arial"/>
              </a:rPr>
              <a:t>NUCLEAR</a:t>
            </a:r>
            <a:endParaRPr lang="en-US" sz="1450" b="0" strike="noStrike" spc="-1">
              <a:latin typeface="Arial"/>
            </a:endParaRPr>
          </a:p>
        </p:txBody>
      </p:sp>
      <p:sp>
        <p:nvSpPr>
          <p:cNvPr id="467" name="CustomShape 26"/>
          <p:cNvSpPr/>
          <p:nvPr/>
        </p:nvSpPr>
        <p:spPr>
          <a:xfrm>
            <a:off x="1999440" y="1888920"/>
            <a:ext cx="360" cy="30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8" name="CustomShape 27"/>
          <p:cNvSpPr/>
          <p:nvPr/>
        </p:nvSpPr>
        <p:spPr>
          <a:xfrm>
            <a:off x="2095920" y="4008240"/>
            <a:ext cx="596520" cy="30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15%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69" name="CustomShape 28"/>
          <p:cNvSpPr/>
          <p:nvPr/>
        </p:nvSpPr>
        <p:spPr>
          <a:xfrm>
            <a:off x="1005840" y="4039200"/>
            <a:ext cx="894960" cy="2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50" b="0" strike="noStrike" spc="-1">
                <a:solidFill>
                  <a:srgbClr val="FFFFFF"/>
                </a:solidFill>
                <a:latin typeface="Arial"/>
                <a:ea typeface="Arial"/>
              </a:rPr>
              <a:t>SOLAR</a:t>
            </a:r>
            <a:endParaRPr lang="en-US" sz="1450" b="0" strike="noStrike" spc="-1">
              <a:latin typeface="Arial"/>
            </a:endParaRPr>
          </a:p>
        </p:txBody>
      </p:sp>
      <p:sp>
        <p:nvSpPr>
          <p:cNvPr id="470" name="CustomShape 29"/>
          <p:cNvSpPr/>
          <p:nvPr/>
        </p:nvSpPr>
        <p:spPr>
          <a:xfrm>
            <a:off x="1999440" y="4009320"/>
            <a:ext cx="360" cy="30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1" name="CustomShape 30"/>
          <p:cNvSpPr/>
          <p:nvPr/>
        </p:nvSpPr>
        <p:spPr>
          <a:xfrm>
            <a:off x="561240" y="3965400"/>
            <a:ext cx="391320" cy="39132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2" name="CustomShape 31"/>
          <p:cNvSpPr/>
          <p:nvPr/>
        </p:nvSpPr>
        <p:spPr>
          <a:xfrm>
            <a:off x="5492520" y="4008240"/>
            <a:ext cx="601200" cy="30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22%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3" name="CustomShape 32"/>
          <p:cNvSpPr/>
          <p:nvPr/>
        </p:nvSpPr>
        <p:spPr>
          <a:xfrm>
            <a:off x="4389120" y="4039200"/>
            <a:ext cx="1006560" cy="2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CRUDE OIL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74" name="CustomShape 33"/>
          <p:cNvSpPr/>
          <p:nvPr/>
        </p:nvSpPr>
        <p:spPr>
          <a:xfrm>
            <a:off x="5396040" y="4009320"/>
            <a:ext cx="360" cy="30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5" name="CustomShape 34"/>
          <p:cNvSpPr/>
          <p:nvPr/>
        </p:nvSpPr>
        <p:spPr>
          <a:xfrm>
            <a:off x="3957840" y="3965400"/>
            <a:ext cx="391320" cy="39132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6" name="CustomShape 35"/>
          <p:cNvSpPr/>
          <p:nvPr/>
        </p:nvSpPr>
        <p:spPr>
          <a:xfrm>
            <a:off x="4015800" y="1845360"/>
            <a:ext cx="391320" cy="39132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7" name="CustomShape 36"/>
          <p:cNvSpPr/>
          <p:nvPr/>
        </p:nvSpPr>
        <p:spPr>
          <a:xfrm>
            <a:off x="5535720" y="1888200"/>
            <a:ext cx="576360" cy="30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4%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8" name="CustomShape 37"/>
          <p:cNvSpPr/>
          <p:nvPr/>
        </p:nvSpPr>
        <p:spPr>
          <a:xfrm>
            <a:off x="4480560" y="1918800"/>
            <a:ext cx="859680" cy="2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Quattrocento Sans"/>
                <a:ea typeface="Quattrocento Sans"/>
              </a:rPr>
              <a:t>HYDRO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79" name="CustomShape 38"/>
          <p:cNvSpPr/>
          <p:nvPr/>
        </p:nvSpPr>
        <p:spPr>
          <a:xfrm>
            <a:off x="5439240" y="1888920"/>
            <a:ext cx="360" cy="30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l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0" name="CustomShape 39"/>
          <p:cNvSpPr/>
          <p:nvPr/>
        </p:nvSpPr>
        <p:spPr>
          <a:xfrm rot="10800000">
            <a:off x="4847400" y="603000"/>
            <a:ext cx="7344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63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1" name="CustomShape 40"/>
          <p:cNvSpPr/>
          <p:nvPr/>
        </p:nvSpPr>
        <p:spPr>
          <a:xfrm>
            <a:off x="498240" y="2501280"/>
            <a:ext cx="1992240" cy="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8.8 Mtoe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82" name="CustomShape 41"/>
          <p:cNvSpPr/>
          <p:nvPr/>
        </p:nvSpPr>
        <p:spPr>
          <a:xfrm>
            <a:off x="4046760" y="2501280"/>
            <a:ext cx="1992240" cy="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DC710F"/>
                </a:solidFill>
                <a:latin typeface="Quattrocento Sans"/>
                <a:ea typeface="Quattrocento Sans"/>
              </a:rPr>
              <a:t>31.86 Mtoe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83" name="CustomShape 42"/>
          <p:cNvSpPr/>
          <p:nvPr/>
        </p:nvSpPr>
        <p:spPr>
          <a:xfrm>
            <a:off x="714240" y="4562640"/>
            <a:ext cx="1992240" cy="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95A7DB"/>
                </a:solidFill>
                <a:latin typeface="Quattrocento Sans"/>
                <a:ea typeface="Quattrocento Sans"/>
              </a:rPr>
              <a:t>27.69 Mtoe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84" name="CustomShape 43"/>
          <p:cNvSpPr/>
          <p:nvPr/>
        </p:nvSpPr>
        <p:spPr>
          <a:xfrm>
            <a:off x="4098600" y="4562640"/>
            <a:ext cx="1992240" cy="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9900"/>
                </a:solidFill>
                <a:latin typeface="Quattrocento Sans"/>
                <a:ea typeface="Quattrocento Sans"/>
              </a:rPr>
              <a:t>289.9 Mtoe</a:t>
            </a:r>
            <a:endParaRPr lang="en-US" sz="2800" b="0" strike="noStrike" spc="-1">
              <a:latin typeface="Arial"/>
            </a:endParaRPr>
          </a:p>
        </p:txBody>
      </p:sp>
      <p:grpSp>
        <p:nvGrpSpPr>
          <p:cNvPr id="485" name="Group 44"/>
          <p:cNvGrpSpPr/>
          <p:nvPr/>
        </p:nvGrpSpPr>
        <p:grpSpPr>
          <a:xfrm>
            <a:off x="749880" y="539280"/>
            <a:ext cx="198360" cy="257760"/>
            <a:chOff x="749880" y="539280"/>
            <a:chExt cx="198360" cy="257760"/>
          </a:xfrm>
        </p:grpSpPr>
        <p:sp>
          <p:nvSpPr>
            <p:cNvPr id="486" name="CustomShape 45"/>
            <p:cNvSpPr/>
            <p:nvPr/>
          </p:nvSpPr>
          <p:spPr>
            <a:xfrm>
              <a:off x="749880" y="539280"/>
              <a:ext cx="198360" cy="257760"/>
            </a:xfrm>
            <a:custGeom>
              <a:avLst/>
              <a:gdLst/>
              <a:ahLst/>
              <a:cxnLst/>
              <a:rect l="l" t="t" r="r" b="b"/>
              <a:pathLst>
                <a:path w="692" h="903">
                  <a:moveTo>
                    <a:pt x="602" y="872"/>
                  </a:moveTo>
                  <a:lnTo>
                    <a:pt x="361" y="872"/>
                  </a:lnTo>
                  <a:lnTo>
                    <a:pt x="361" y="632"/>
                  </a:lnTo>
                  <a:lnTo>
                    <a:pt x="662" y="632"/>
                  </a:lnTo>
                  <a:lnTo>
                    <a:pt x="662" y="812"/>
                  </a:lnTo>
                  <a:lnTo>
                    <a:pt x="662" y="818"/>
                  </a:lnTo>
                  <a:lnTo>
                    <a:pt x="661" y="824"/>
                  </a:lnTo>
                  <a:lnTo>
                    <a:pt x="659" y="830"/>
                  </a:lnTo>
                  <a:lnTo>
                    <a:pt x="657" y="835"/>
                  </a:lnTo>
                  <a:lnTo>
                    <a:pt x="655" y="841"/>
                  </a:lnTo>
                  <a:lnTo>
                    <a:pt x="651" y="846"/>
                  </a:lnTo>
                  <a:lnTo>
                    <a:pt x="648" y="850"/>
                  </a:lnTo>
                  <a:lnTo>
                    <a:pt x="644" y="854"/>
                  </a:lnTo>
                  <a:lnTo>
                    <a:pt x="640" y="859"/>
                  </a:lnTo>
                  <a:lnTo>
                    <a:pt x="635" y="862"/>
                  </a:lnTo>
                  <a:lnTo>
                    <a:pt x="631" y="865"/>
                  </a:lnTo>
                  <a:lnTo>
                    <a:pt x="626" y="867"/>
                  </a:lnTo>
                  <a:lnTo>
                    <a:pt x="619" y="869"/>
                  </a:lnTo>
                  <a:lnTo>
                    <a:pt x="614" y="870"/>
                  </a:lnTo>
                  <a:lnTo>
                    <a:pt x="607" y="872"/>
                  </a:lnTo>
                  <a:lnTo>
                    <a:pt x="602" y="872"/>
                  </a:lnTo>
                  <a:close/>
                  <a:moveTo>
                    <a:pt x="30" y="812"/>
                  </a:moveTo>
                  <a:lnTo>
                    <a:pt x="30" y="632"/>
                  </a:lnTo>
                  <a:lnTo>
                    <a:pt x="331" y="632"/>
                  </a:lnTo>
                  <a:lnTo>
                    <a:pt x="331" y="872"/>
                  </a:lnTo>
                  <a:lnTo>
                    <a:pt x="91" y="872"/>
                  </a:lnTo>
                  <a:lnTo>
                    <a:pt x="85" y="872"/>
                  </a:lnTo>
                  <a:lnTo>
                    <a:pt x="78" y="870"/>
                  </a:lnTo>
                  <a:lnTo>
                    <a:pt x="73" y="869"/>
                  </a:lnTo>
                  <a:lnTo>
                    <a:pt x="67" y="867"/>
                  </a:lnTo>
                  <a:lnTo>
                    <a:pt x="62" y="865"/>
                  </a:lnTo>
                  <a:lnTo>
                    <a:pt x="57" y="862"/>
                  </a:lnTo>
                  <a:lnTo>
                    <a:pt x="52" y="859"/>
                  </a:lnTo>
                  <a:lnTo>
                    <a:pt x="48" y="854"/>
                  </a:lnTo>
                  <a:lnTo>
                    <a:pt x="44" y="850"/>
                  </a:lnTo>
                  <a:lnTo>
                    <a:pt x="41" y="846"/>
                  </a:lnTo>
                  <a:lnTo>
                    <a:pt x="37" y="841"/>
                  </a:lnTo>
                  <a:lnTo>
                    <a:pt x="35" y="835"/>
                  </a:lnTo>
                  <a:lnTo>
                    <a:pt x="33" y="830"/>
                  </a:lnTo>
                  <a:lnTo>
                    <a:pt x="32" y="824"/>
                  </a:lnTo>
                  <a:lnTo>
                    <a:pt x="31" y="818"/>
                  </a:lnTo>
                  <a:lnTo>
                    <a:pt x="30" y="812"/>
                  </a:lnTo>
                  <a:lnTo>
                    <a:pt x="30" y="812"/>
                  </a:lnTo>
                  <a:close/>
                  <a:moveTo>
                    <a:pt x="331" y="602"/>
                  </a:moveTo>
                  <a:lnTo>
                    <a:pt x="30" y="602"/>
                  </a:lnTo>
                  <a:lnTo>
                    <a:pt x="30" y="391"/>
                  </a:lnTo>
                  <a:lnTo>
                    <a:pt x="331" y="391"/>
                  </a:lnTo>
                  <a:lnTo>
                    <a:pt x="331" y="602"/>
                  </a:lnTo>
                  <a:close/>
                  <a:moveTo>
                    <a:pt x="361" y="391"/>
                  </a:moveTo>
                  <a:lnTo>
                    <a:pt x="662" y="391"/>
                  </a:lnTo>
                  <a:lnTo>
                    <a:pt x="662" y="602"/>
                  </a:lnTo>
                  <a:lnTo>
                    <a:pt x="361" y="602"/>
                  </a:lnTo>
                  <a:lnTo>
                    <a:pt x="361" y="391"/>
                  </a:lnTo>
                  <a:close/>
                  <a:moveTo>
                    <a:pt x="91" y="30"/>
                  </a:moveTo>
                  <a:lnTo>
                    <a:pt x="602" y="30"/>
                  </a:lnTo>
                  <a:lnTo>
                    <a:pt x="607" y="31"/>
                  </a:lnTo>
                  <a:lnTo>
                    <a:pt x="614" y="32"/>
                  </a:lnTo>
                  <a:lnTo>
                    <a:pt x="619" y="33"/>
                  </a:lnTo>
                  <a:lnTo>
                    <a:pt x="626" y="35"/>
                  </a:lnTo>
                  <a:lnTo>
                    <a:pt x="631" y="37"/>
                  </a:lnTo>
                  <a:lnTo>
                    <a:pt x="635" y="40"/>
                  </a:lnTo>
                  <a:lnTo>
                    <a:pt x="640" y="44"/>
                  </a:lnTo>
                  <a:lnTo>
                    <a:pt x="644" y="48"/>
                  </a:lnTo>
                  <a:lnTo>
                    <a:pt x="648" y="52"/>
                  </a:lnTo>
                  <a:lnTo>
                    <a:pt x="651" y="56"/>
                  </a:lnTo>
                  <a:lnTo>
                    <a:pt x="655" y="62"/>
                  </a:lnTo>
                  <a:lnTo>
                    <a:pt x="657" y="67"/>
                  </a:lnTo>
                  <a:lnTo>
                    <a:pt x="659" y="72"/>
                  </a:lnTo>
                  <a:lnTo>
                    <a:pt x="661" y="78"/>
                  </a:lnTo>
                  <a:lnTo>
                    <a:pt x="662" y="84"/>
                  </a:lnTo>
                  <a:lnTo>
                    <a:pt x="662" y="91"/>
                  </a:lnTo>
                  <a:lnTo>
                    <a:pt x="662" y="361"/>
                  </a:lnTo>
                  <a:lnTo>
                    <a:pt x="30" y="361"/>
                  </a:lnTo>
                  <a:lnTo>
                    <a:pt x="30" y="91"/>
                  </a:lnTo>
                  <a:lnTo>
                    <a:pt x="31" y="84"/>
                  </a:lnTo>
                  <a:lnTo>
                    <a:pt x="32" y="78"/>
                  </a:lnTo>
                  <a:lnTo>
                    <a:pt x="33" y="72"/>
                  </a:lnTo>
                  <a:lnTo>
                    <a:pt x="35" y="67"/>
                  </a:lnTo>
                  <a:lnTo>
                    <a:pt x="37" y="62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8" y="48"/>
                  </a:lnTo>
                  <a:lnTo>
                    <a:pt x="52" y="44"/>
                  </a:lnTo>
                  <a:lnTo>
                    <a:pt x="57" y="40"/>
                  </a:lnTo>
                  <a:lnTo>
                    <a:pt x="62" y="37"/>
                  </a:lnTo>
                  <a:lnTo>
                    <a:pt x="67" y="35"/>
                  </a:lnTo>
                  <a:lnTo>
                    <a:pt x="73" y="33"/>
                  </a:lnTo>
                  <a:lnTo>
                    <a:pt x="78" y="32"/>
                  </a:lnTo>
                  <a:lnTo>
                    <a:pt x="85" y="31"/>
                  </a:lnTo>
                  <a:lnTo>
                    <a:pt x="91" y="31"/>
                  </a:lnTo>
                  <a:lnTo>
                    <a:pt x="91" y="30"/>
                  </a:lnTo>
                  <a:close/>
                  <a:moveTo>
                    <a:pt x="602" y="0"/>
                  </a:moveTo>
                  <a:lnTo>
                    <a:pt x="91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6" y="7"/>
                  </a:lnTo>
                  <a:lnTo>
                    <a:pt x="47" y="11"/>
                  </a:lnTo>
                  <a:lnTo>
                    <a:pt x="41" y="16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2" y="48"/>
                  </a:lnTo>
                  <a:lnTo>
                    <a:pt x="7" y="55"/>
                  </a:lnTo>
                  <a:lnTo>
                    <a:pt x="4" y="64"/>
                  </a:lnTo>
                  <a:lnTo>
                    <a:pt x="2" y="72"/>
                  </a:lnTo>
                  <a:lnTo>
                    <a:pt x="1" y="81"/>
                  </a:lnTo>
                  <a:lnTo>
                    <a:pt x="0" y="91"/>
                  </a:lnTo>
                  <a:lnTo>
                    <a:pt x="0" y="812"/>
                  </a:lnTo>
                  <a:lnTo>
                    <a:pt x="1" y="821"/>
                  </a:lnTo>
                  <a:lnTo>
                    <a:pt x="2" y="830"/>
                  </a:lnTo>
                  <a:lnTo>
                    <a:pt x="4" y="838"/>
                  </a:lnTo>
                  <a:lnTo>
                    <a:pt x="7" y="847"/>
                  </a:lnTo>
                  <a:lnTo>
                    <a:pt x="12" y="854"/>
                  </a:lnTo>
                  <a:lnTo>
                    <a:pt x="16" y="862"/>
                  </a:lnTo>
                  <a:lnTo>
                    <a:pt x="21" y="869"/>
                  </a:lnTo>
                  <a:lnTo>
                    <a:pt x="27" y="876"/>
                  </a:lnTo>
                  <a:lnTo>
                    <a:pt x="33" y="881"/>
                  </a:lnTo>
                  <a:lnTo>
                    <a:pt x="40" y="887"/>
                  </a:lnTo>
                  <a:lnTo>
                    <a:pt x="47" y="891"/>
                  </a:lnTo>
                  <a:lnTo>
                    <a:pt x="56" y="895"/>
                  </a:lnTo>
                  <a:lnTo>
                    <a:pt x="64" y="898"/>
                  </a:lnTo>
                  <a:lnTo>
                    <a:pt x="73" y="900"/>
                  </a:lnTo>
                  <a:lnTo>
                    <a:pt x="81" y="902"/>
                  </a:lnTo>
                  <a:lnTo>
                    <a:pt x="91" y="903"/>
                  </a:lnTo>
                  <a:lnTo>
                    <a:pt x="602" y="903"/>
                  </a:lnTo>
                  <a:lnTo>
                    <a:pt x="611" y="902"/>
                  </a:lnTo>
                  <a:lnTo>
                    <a:pt x="620" y="900"/>
                  </a:lnTo>
                  <a:lnTo>
                    <a:pt x="629" y="898"/>
                  </a:lnTo>
                  <a:lnTo>
                    <a:pt x="637" y="895"/>
                  </a:lnTo>
                  <a:lnTo>
                    <a:pt x="645" y="891"/>
                  </a:lnTo>
                  <a:lnTo>
                    <a:pt x="652" y="887"/>
                  </a:lnTo>
                  <a:lnTo>
                    <a:pt x="659" y="881"/>
                  </a:lnTo>
                  <a:lnTo>
                    <a:pt x="665" y="876"/>
                  </a:lnTo>
                  <a:lnTo>
                    <a:pt x="672" y="869"/>
                  </a:lnTo>
                  <a:lnTo>
                    <a:pt x="677" y="862"/>
                  </a:lnTo>
                  <a:lnTo>
                    <a:pt x="681" y="854"/>
                  </a:lnTo>
                  <a:lnTo>
                    <a:pt x="685" y="847"/>
                  </a:lnTo>
                  <a:lnTo>
                    <a:pt x="688" y="838"/>
                  </a:lnTo>
                  <a:lnTo>
                    <a:pt x="690" y="830"/>
                  </a:lnTo>
                  <a:lnTo>
                    <a:pt x="692" y="821"/>
                  </a:lnTo>
                  <a:lnTo>
                    <a:pt x="692" y="812"/>
                  </a:lnTo>
                  <a:lnTo>
                    <a:pt x="692" y="91"/>
                  </a:lnTo>
                  <a:lnTo>
                    <a:pt x="692" y="81"/>
                  </a:lnTo>
                  <a:lnTo>
                    <a:pt x="690" y="72"/>
                  </a:lnTo>
                  <a:lnTo>
                    <a:pt x="688" y="64"/>
                  </a:lnTo>
                  <a:lnTo>
                    <a:pt x="685" y="55"/>
                  </a:lnTo>
                  <a:lnTo>
                    <a:pt x="681" y="48"/>
                  </a:lnTo>
                  <a:lnTo>
                    <a:pt x="677" y="40"/>
                  </a:lnTo>
                  <a:lnTo>
                    <a:pt x="672" y="33"/>
                  </a:lnTo>
                  <a:lnTo>
                    <a:pt x="665" y="26"/>
                  </a:lnTo>
                  <a:lnTo>
                    <a:pt x="659" y="21"/>
                  </a:lnTo>
                  <a:lnTo>
                    <a:pt x="652" y="16"/>
                  </a:lnTo>
                  <a:lnTo>
                    <a:pt x="645" y="11"/>
                  </a:lnTo>
                  <a:lnTo>
                    <a:pt x="637" y="7"/>
                  </a:lnTo>
                  <a:lnTo>
                    <a:pt x="629" y="4"/>
                  </a:lnTo>
                  <a:lnTo>
                    <a:pt x="620" y="2"/>
                  </a:lnTo>
                  <a:lnTo>
                    <a:pt x="611" y="1"/>
                  </a:lnTo>
                  <a:lnTo>
                    <a:pt x="602" y="0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7" name="CustomShape 46"/>
            <p:cNvSpPr/>
            <p:nvPr/>
          </p:nvSpPr>
          <p:spPr>
            <a:xfrm>
              <a:off x="775800" y="565200"/>
              <a:ext cx="146520" cy="58320"/>
            </a:xfrm>
            <a:custGeom>
              <a:avLst/>
              <a:gdLst/>
              <a:ahLst/>
              <a:cxnLst/>
              <a:rect l="l" t="t" r="r" b="b"/>
              <a:pathLst>
                <a:path w="511" h="210">
                  <a:moveTo>
                    <a:pt x="30" y="45"/>
                  </a:moveTo>
                  <a:lnTo>
                    <a:pt x="30" y="41"/>
                  </a:lnTo>
                  <a:lnTo>
                    <a:pt x="31" y="38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2"/>
                  </a:lnTo>
                  <a:lnTo>
                    <a:pt x="39" y="31"/>
                  </a:lnTo>
                  <a:lnTo>
                    <a:pt x="42" y="30"/>
                  </a:lnTo>
                  <a:lnTo>
                    <a:pt x="45" y="30"/>
                  </a:lnTo>
                  <a:lnTo>
                    <a:pt x="466" y="30"/>
                  </a:lnTo>
                  <a:lnTo>
                    <a:pt x="468" y="30"/>
                  </a:lnTo>
                  <a:lnTo>
                    <a:pt x="471" y="31"/>
                  </a:lnTo>
                  <a:lnTo>
                    <a:pt x="474" y="32"/>
                  </a:lnTo>
                  <a:lnTo>
                    <a:pt x="477" y="34"/>
                  </a:lnTo>
                  <a:lnTo>
                    <a:pt x="478" y="36"/>
                  </a:lnTo>
                  <a:lnTo>
                    <a:pt x="480" y="38"/>
                  </a:lnTo>
                  <a:lnTo>
                    <a:pt x="480" y="41"/>
                  </a:lnTo>
                  <a:lnTo>
                    <a:pt x="481" y="45"/>
                  </a:lnTo>
                  <a:lnTo>
                    <a:pt x="481" y="165"/>
                  </a:lnTo>
                  <a:lnTo>
                    <a:pt x="480" y="168"/>
                  </a:lnTo>
                  <a:lnTo>
                    <a:pt x="480" y="170"/>
                  </a:lnTo>
                  <a:lnTo>
                    <a:pt x="478" y="173"/>
                  </a:lnTo>
                  <a:lnTo>
                    <a:pt x="477" y="175"/>
                  </a:lnTo>
                  <a:lnTo>
                    <a:pt x="474" y="177"/>
                  </a:lnTo>
                  <a:lnTo>
                    <a:pt x="471" y="179"/>
                  </a:lnTo>
                  <a:lnTo>
                    <a:pt x="468" y="180"/>
                  </a:lnTo>
                  <a:lnTo>
                    <a:pt x="466" y="180"/>
                  </a:lnTo>
                  <a:lnTo>
                    <a:pt x="45" y="180"/>
                  </a:lnTo>
                  <a:lnTo>
                    <a:pt x="42" y="180"/>
                  </a:lnTo>
                  <a:lnTo>
                    <a:pt x="39" y="179"/>
                  </a:lnTo>
                  <a:lnTo>
                    <a:pt x="36" y="177"/>
                  </a:lnTo>
                  <a:lnTo>
                    <a:pt x="34" y="175"/>
                  </a:lnTo>
                  <a:lnTo>
                    <a:pt x="32" y="173"/>
                  </a:lnTo>
                  <a:lnTo>
                    <a:pt x="31" y="171"/>
                  </a:lnTo>
                  <a:lnTo>
                    <a:pt x="30" y="168"/>
                  </a:lnTo>
                  <a:lnTo>
                    <a:pt x="30" y="165"/>
                  </a:lnTo>
                  <a:lnTo>
                    <a:pt x="30" y="45"/>
                  </a:lnTo>
                  <a:close/>
                  <a:moveTo>
                    <a:pt x="45" y="210"/>
                  </a:moveTo>
                  <a:lnTo>
                    <a:pt x="466" y="210"/>
                  </a:lnTo>
                  <a:lnTo>
                    <a:pt x="475" y="209"/>
                  </a:lnTo>
                  <a:lnTo>
                    <a:pt x="483" y="206"/>
                  </a:lnTo>
                  <a:lnTo>
                    <a:pt x="491" y="202"/>
                  </a:lnTo>
                  <a:lnTo>
                    <a:pt x="497" y="197"/>
                  </a:lnTo>
                  <a:lnTo>
                    <a:pt x="504" y="190"/>
                  </a:lnTo>
                  <a:lnTo>
                    <a:pt x="507" y="182"/>
                  </a:lnTo>
                  <a:lnTo>
                    <a:pt x="510" y="174"/>
                  </a:lnTo>
                  <a:lnTo>
                    <a:pt x="511" y="165"/>
                  </a:lnTo>
                  <a:lnTo>
                    <a:pt x="511" y="45"/>
                  </a:lnTo>
                  <a:lnTo>
                    <a:pt x="510" y="35"/>
                  </a:lnTo>
                  <a:lnTo>
                    <a:pt x="507" y="26"/>
                  </a:lnTo>
                  <a:lnTo>
                    <a:pt x="504" y="19"/>
                  </a:lnTo>
                  <a:lnTo>
                    <a:pt x="497" y="13"/>
                  </a:lnTo>
                  <a:lnTo>
                    <a:pt x="491" y="7"/>
                  </a:lnTo>
                  <a:lnTo>
                    <a:pt x="483" y="3"/>
                  </a:lnTo>
                  <a:lnTo>
                    <a:pt x="475" y="1"/>
                  </a:lnTo>
                  <a:lnTo>
                    <a:pt x="466" y="0"/>
                  </a:lnTo>
                  <a:lnTo>
                    <a:pt x="45" y="0"/>
                  </a:lnTo>
                  <a:lnTo>
                    <a:pt x="35" y="1"/>
                  </a:lnTo>
                  <a:lnTo>
                    <a:pt x="27" y="3"/>
                  </a:lnTo>
                  <a:lnTo>
                    <a:pt x="19" y="7"/>
                  </a:lnTo>
                  <a:lnTo>
                    <a:pt x="13" y="13"/>
                  </a:lnTo>
                  <a:lnTo>
                    <a:pt x="8" y="19"/>
                  </a:lnTo>
                  <a:lnTo>
                    <a:pt x="3" y="26"/>
                  </a:lnTo>
                  <a:lnTo>
                    <a:pt x="0" y="35"/>
                  </a:lnTo>
                  <a:lnTo>
                    <a:pt x="0" y="45"/>
                  </a:lnTo>
                  <a:lnTo>
                    <a:pt x="0" y="165"/>
                  </a:lnTo>
                  <a:lnTo>
                    <a:pt x="0" y="173"/>
                  </a:lnTo>
                  <a:lnTo>
                    <a:pt x="3" y="182"/>
                  </a:lnTo>
                  <a:lnTo>
                    <a:pt x="8" y="190"/>
                  </a:lnTo>
                  <a:lnTo>
                    <a:pt x="13" y="197"/>
                  </a:lnTo>
                  <a:lnTo>
                    <a:pt x="19" y="202"/>
                  </a:lnTo>
                  <a:lnTo>
                    <a:pt x="27" y="206"/>
                  </a:lnTo>
                  <a:lnTo>
                    <a:pt x="35" y="209"/>
                  </a:lnTo>
                  <a:lnTo>
                    <a:pt x="45" y="210"/>
                  </a:lnTo>
                  <a:lnTo>
                    <a:pt x="45" y="2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8" name="CustomShape 47"/>
            <p:cNvSpPr/>
            <p:nvPr/>
          </p:nvSpPr>
          <p:spPr>
            <a:xfrm>
              <a:off x="775800" y="660240"/>
              <a:ext cx="41040" cy="41040"/>
            </a:xfrm>
            <a:custGeom>
              <a:avLst/>
              <a:gdLst/>
              <a:ahLst/>
              <a:cxnLst/>
              <a:rect l="l" t="t" r="r" b="b"/>
              <a:pathLst>
                <a:path w="150" h="151">
                  <a:moveTo>
                    <a:pt x="15" y="91"/>
                  </a:moveTo>
                  <a:lnTo>
                    <a:pt x="60" y="91"/>
                  </a:lnTo>
                  <a:lnTo>
                    <a:pt x="60" y="136"/>
                  </a:lnTo>
                  <a:lnTo>
                    <a:pt x="60" y="139"/>
                  </a:lnTo>
                  <a:lnTo>
                    <a:pt x="61" y="141"/>
                  </a:lnTo>
                  <a:lnTo>
                    <a:pt x="62" y="144"/>
                  </a:lnTo>
                  <a:lnTo>
                    <a:pt x="64" y="146"/>
                  </a:lnTo>
                  <a:lnTo>
                    <a:pt x="66" y="147"/>
                  </a:lnTo>
                  <a:lnTo>
                    <a:pt x="69" y="150"/>
                  </a:lnTo>
                  <a:lnTo>
                    <a:pt x="72" y="151"/>
                  </a:lnTo>
                  <a:lnTo>
                    <a:pt x="75" y="151"/>
                  </a:lnTo>
                  <a:lnTo>
                    <a:pt x="78" y="150"/>
                  </a:lnTo>
                  <a:lnTo>
                    <a:pt x="80" y="150"/>
                  </a:lnTo>
                  <a:lnTo>
                    <a:pt x="84" y="147"/>
                  </a:lnTo>
                  <a:lnTo>
                    <a:pt x="86" y="146"/>
                  </a:lnTo>
                  <a:lnTo>
                    <a:pt x="87" y="144"/>
                  </a:lnTo>
                  <a:lnTo>
                    <a:pt x="89" y="141"/>
                  </a:lnTo>
                  <a:lnTo>
                    <a:pt x="89" y="139"/>
                  </a:lnTo>
                  <a:lnTo>
                    <a:pt x="90" y="136"/>
                  </a:lnTo>
                  <a:lnTo>
                    <a:pt x="90" y="91"/>
                  </a:lnTo>
                  <a:lnTo>
                    <a:pt x="135" y="91"/>
                  </a:lnTo>
                  <a:lnTo>
                    <a:pt x="138" y="90"/>
                  </a:lnTo>
                  <a:lnTo>
                    <a:pt x="140" y="90"/>
                  </a:lnTo>
                  <a:lnTo>
                    <a:pt x="144" y="87"/>
                  </a:lnTo>
                  <a:lnTo>
                    <a:pt x="146" y="86"/>
                  </a:lnTo>
                  <a:lnTo>
                    <a:pt x="148" y="83"/>
                  </a:lnTo>
                  <a:lnTo>
                    <a:pt x="149" y="81"/>
                  </a:lnTo>
                  <a:lnTo>
                    <a:pt x="150" y="78"/>
                  </a:lnTo>
                  <a:lnTo>
                    <a:pt x="150" y="76"/>
                  </a:lnTo>
                  <a:lnTo>
                    <a:pt x="150" y="72"/>
                  </a:lnTo>
                  <a:lnTo>
                    <a:pt x="149" y="69"/>
                  </a:lnTo>
                  <a:lnTo>
                    <a:pt x="148" y="67"/>
                  </a:lnTo>
                  <a:lnTo>
                    <a:pt x="146" y="65"/>
                  </a:lnTo>
                  <a:lnTo>
                    <a:pt x="144" y="63"/>
                  </a:lnTo>
                  <a:lnTo>
                    <a:pt x="140" y="62"/>
                  </a:lnTo>
                  <a:lnTo>
                    <a:pt x="138" y="61"/>
                  </a:lnTo>
                  <a:lnTo>
                    <a:pt x="135" y="61"/>
                  </a:lnTo>
                  <a:lnTo>
                    <a:pt x="90" y="61"/>
                  </a:lnTo>
                  <a:lnTo>
                    <a:pt x="90" y="15"/>
                  </a:lnTo>
                  <a:lnTo>
                    <a:pt x="89" y="12"/>
                  </a:lnTo>
                  <a:lnTo>
                    <a:pt x="89" y="9"/>
                  </a:lnTo>
                  <a:lnTo>
                    <a:pt x="87" y="7"/>
                  </a:lnTo>
                  <a:lnTo>
                    <a:pt x="86" y="5"/>
                  </a:lnTo>
                  <a:lnTo>
                    <a:pt x="84" y="3"/>
                  </a:lnTo>
                  <a:lnTo>
                    <a:pt x="80" y="2"/>
                  </a:lnTo>
                  <a:lnTo>
                    <a:pt x="78" y="1"/>
                  </a:lnTo>
                  <a:lnTo>
                    <a:pt x="75" y="0"/>
                  </a:lnTo>
                  <a:lnTo>
                    <a:pt x="72" y="1"/>
                  </a:lnTo>
                  <a:lnTo>
                    <a:pt x="69" y="2"/>
                  </a:lnTo>
                  <a:lnTo>
                    <a:pt x="66" y="3"/>
                  </a:lnTo>
                  <a:lnTo>
                    <a:pt x="64" y="5"/>
                  </a:lnTo>
                  <a:lnTo>
                    <a:pt x="62" y="7"/>
                  </a:lnTo>
                  <a:lnTo>
                    <a:pt x="61" y="9"/>
                  </a:lnTo>
                  <a:lnTo>
                    <a:pt x="60" y="12"/>
                  </a:lnTo>
                  <a:lnTo>
                    <a:pt x="60" y="16"/>
                  </a:lnTo>
                  <a:lnTo>
                    <a:pt x="60" y="61"/>
                  </a:lnTo>
                  <a:lnTo>
                    <a:pt x="15" y="61"/>
                  </a:lnTo>
                  <a:lnTo>
                    <a:pt x="12" y="61"/>
                  </a:lnTo>
                  <a:lnTo>
                    <a:pt x="9" y="62"/>
                  </a:lnTo>
                  <a:lnTo>
                    <a:pt x="6" y="63"/>
                  </a:lnTo>
                  <a:lnTo>
                    <a:pt x="4" y="65"/>
                  </a:lnTo>
                  <a:lnTo>
                    <a:pt x="2" y="67"/>
                  </a:lnTo>
                  <a:lnTo>
                    <a:pt x="1" y="69"/>
                  </a:lnTo>
                  <a:lnTo>
                    <a:pt x="0" y="72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1" y="81"/>
                  </a:lnTo>
                  <a:lnTo>
                    <a:pt x="2" y="83"/>
                  </a:lnTo>
                  <a:lnTo>
                    <a:pt x="4" y="86"/>
                  </a:lnTo>
                  <a:lnTo>
                    <a:pt x="6" y="87"/>
                  </a:lnTo>
                  <a:lnTo>
                    <a:pt x="9" y="90"/>
                  </a:lnTo>
                  <a:lnTo>
                    <a:pt x="12" y="90"/>
                  </a:lnTo>
                  <a:lnTo>
                    <a:pt x="15" y="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9" name="CustomShape 48"/>
            <p:cNvSpPr/>
            <p:nvPr/>
          </p:nvSpPr>
          <p:spPr>
            <a:xfrm>
              <a:off x="875160" y="677880"/>
              <a:ext cx="42480" cy="6480"/>
            </a:xfrm>
            <a:custGeom>
              <a:avLst/>
              <a:gdLst/>
              <a:ahLst/>
              <a:cxnLst/>
              <a:rect l="l" t="t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17"/>
                  </a:lnTo>
                  <a:lnTo>
                    <a:pt x="1" y="20"/>
                  </a:lnTo>
                  <a:lnTo>
                    <a:pt x="3" y="22"/>
                  </a:lnTo>
                  <a:lnTo>
                    <a:pt x="4" y="25"/>
                  </a:lnTo>
                  <a:lnTo>
                    <a:pt x="7" y="26"/>
                  </a:lnTo>
                  <a:lnTo>
                    <a:pt x="10" y="29"/>
                  </a:lnTo>
                  <a:lnTo>
                    <a:pt x="13" y="29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9" y="29"/>
                  </a:lnTo>
                  <a:lnTo>
                    <a:pt x="141" y="29"/>
                  </a:lnTo>
                  <a:lnTo>
                    <a:pt x="145" y="26"/>
                  </a:lnTo>
                  <a:lnTo>
                    <a:pt x="147" y="25"/>
                  </a:lnTo>
                  <a:lnTo>
                    <a:pt x="148" y="22"/>
                  </a:lnTo>
                  <a:lnTo>
                    <a:pt x="150" y="20"/>
                  </a:lnTo>
                  <a:lnTo>
                    <a:pt x="150" y="17"/>
                  </a:lnTo>
                  <a:lnTo>
                    <a:pt x="151" y="15"/>
                  </a:lnTo>
                  <a:lnTo>
                    <a:pt x="150" y="11"/>
                  </a:lnTo>
                  <a:lnTo>
                    <a:pt x="150" y="8"/>
                  </a:lnTo>
                  <a:lnTo>
                    <a:pt x="148" y="6"/>
                  </a:lnTo>
                  <a:lnTo>
                    <a:pt x="147" y="4"/>
                  </a:lnTo>
                  <a:lnTo>
                    <a:pt x="145" y="2"/>
                  </a:lnTo>
                  <a:lnTo>
                    <a:pt x="141" y="1"/>
                  </a:lnTo>
                  <a:lnTo>
                    <a:pt x="139" y="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0" name="CustomShape 49"/>
            <p:cNvSpPr/>
            <p:nvPr/>
          </p:nvSpPr>
          <p:spPr>
            <a:xfrm>
              <a:off x="875160" y="738360"/>
              <a:ext cx="42480" cy="6480"/>
            </a:xfrm>
            <a:custGeom>
              <a:avLst/>
              <a:gdLst/>
              <a:ahLst/>
              <a:cxnLst/>
              <a:rect l="l" t="t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5"/>
                  </a:lnTo>
                  <a:lnTo>
                    <a:pt x="7" y="27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9" y="30"/>
                  </a:lnTo>
                  <a:lnTo>
                    <a:pt x="141" y="29"/>
                  </a:lnTo>
                  <a:lnTo>
                    <a:pt x="145" y="27"/>
                  </a:lnTo>
                  <a:lnTo>
                    <a:pt x="147" y="25"/>
                  </a:lnTo>
                  <a:lnTo>
                    <a:pt x="148" y="23"/>
                  </a:lnTo>
                  <a:lnTo>
                    <a:pt x="150" y="21"/>
                  </a:lnTo>
                  <a:lnTo>
                    <a:pt x="150" y="18"/>
                  </a:lnTo>
                  <a:lnTo>
                    <a:pt x="151" y="15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48" y="6"/>
                  </a:lnTo>
                  <a:lnTo>
                    <a:pt x="147" y="4"/>
                  </a:lnTo>
                  <a:lnTo>
                    <a:pt x="145" y="2"/>
                  </a:lnTo>
                  <a:lnTo>
                    <a:pt x="141" y="1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1" name="CustomShape 50"/>
            <p:cNvSpPr/>
            <p:nvPr/>
          </p:nvSpPr>
          <p:spPr>
            <a:xfrm>
              <a:off x="875160" y="755640"/>
              <a:ext cx="42480" cy="6480"/>
            </a:xfrm>
            <a:custGeom>
              <a:avLst/>
              <a:gdLst/>
              <a:ahLst/>
              <a:cxnLst/>
              <a:rect l="l" t="t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7" y="3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5"/>
                  </a:lnTo>
                  <a:lnTo>
                    <a:pt x="7" y="27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9" y="30"/>
                  </a:lnTo>
                  <a:lnTo>
                    <a:pt x="141" y="29"/>
                  </a:lnTo>
                  <a:lnTo>
                    <a:pt x="145" y="27"/>
                  </a:lnTo>
                  <a:lnTo>
                    <a:pt x="147" y="25"/>
                  </a:lnTo>
                  <a:lnTo>
                    <a:pt x="148" y="23"/>
                  </a:lnTo>
                  <a:lnTo>
                    <a:pt x="150" y="21"/>
                  </a:lnTo>
                  <a:lnTo>
                    <a:pt x="150" y="18"/>
                  </a:lnTo>
                  <a:lnTo>
                    <a:pt x="151" y="15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48" y="6"/>
                  </a:lnTo>
                  <a:lnTo>
                    <a:pt x="147" y="4"/>
                  </a:lnTo>
                  <a:lnTo>
                    <a:pt x="145" y="3"/>
                  </a:lnTo>
                  <a:lnTo>
                    <a:pt x="141" y="1"/>
                  </a:lnTo>
                  <a:lnTo>
                    <a:pt x="139" y="1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2" name="CustomShape 51"/>
            <p:cNvSpPr/>
            <p:nvPr/>
          </p:nvSpPr>
          <p:spPr>
            <a:xfrm>
              <a:off x="780120" y="738360"/>
              <a:ext cx="32400" cy="32400"/>
            </a:xfrm>
            <a:custGeom>
              <a:avLst/>
              <a:gdLst/>
              <a:ahLst/>
              <a:cxnLst/>
              <a:rect l="l" t="t" r="r" b="b"/>
              <a:pathLst>
                <a:path w="120" h="120">
                  <a:moveTo>
                    <a:pt x="81" y="60"/>
                  </a:moveTo>
                  <a:lnTo>
                    <a:pt x="116" y="25"/>
                  </a:lnTo>
                  <a:lnTo>
                    <a:pt x="118" y="23"/>
                  </a:lnTo>
                  <a:lnTo>
                    <a:pt x="119" y="20"/>
                  </a:lnTo>
                  <a:lnTo>
                    <a:pt x="120" y="18"/>
                  </a:lnTo>
                  <a:lnTo>
                    <a:pt x="120" y="15"/>
                  </a:lnTo>
                  <a:lnTo>
                    <a:pt x="120" y="11"/>
                  </a:lnTo>
                  <a:lnTo>
                    <a:pt x="119" y="9"/>
                  </a:lnTo>
                  <a:lnTo>
                    <a:pt x="118" y="6"/>
                  </a:lnTo>
                  <a:lnTo>
                    <a:pt x="116" y="4"/>
                  </a:lnTo>
                  <a:lnTo>
                    <a:pt x="114" y="2"/>
                  </a:lnTo>
                  <a:lnTo>
                    <a:pt x="110" y="1"/>
                  </a:lnTo>
                  <a:lnTo>
                    <a:pt x="108" y="0"/>
                  </a:lnTo>
                  <a:lnTo>
                    <a:pt x="105" y="0"/>
                  </a:lnTo>
                  <a:lnTo>
                    <a:pt x="102" y="0"/>
                  </a:lnTo>
                  <a:lnTo>
                    <a:pt x="100" y="1"/>
                  </a:lnTo>
                  <a:lnTo>
                    <a:pt x="96" y="2"/>
                  </a:lnTo>
                  <a:lnTo>
                    <a:pt x="94" y="4"/>
                  </a:lnTo>
                  <a:lnTo>
                    <a:pt x="60" y="38"/>
                  </a:lnTo>
                  <a:lnTo>
                    <a:pt x="26" y="4"/>
                  </a:lnTo>
                  <a:lnTo>
                    <a:pt x="23" y="2"/>
                  </a:lnTo>
                  <a:lnTo>
                    <a:pt x="20" y="1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39" y="60"/>
                  </a:lnTo>
                  <a:lnTo>
                    <a:pt x="4" y="94"/>
                  </a:lnTo>
                  <a:lnTo>
                    <a:pt x="2" y="97"/>
                  </a:lnTo>
                  <a:lnTo>
                    <a:pt x="1" y="99"/>
                  </a:lnTo>
                  <a:lnTo>
                    <a:pt x="0" y="102"/>
                  </a:lnTo>
                  <a:lnTo>
                    <a:pt x="0" y="105"/>
                  </a:lnTo>
                  <a:lnTo>
                    <a:pt x="0" y="108"/>
                  </a:lnTo>
                  <a:lnTo>
                    <a:pt x="1" y="111"/>
                  </a:lnTo>
                  <a:lnTo>
                    <a:pt x="2" y="113"/>
                  </a:lnTo>
                  <a:lnTo>
                    <a:pt x="4" y="115"/>
                  </a:lnTo>
                  <a:lnTo>
                    <a:pt x="6" y="117"/>
                  </a:lnTo>
                  <a:lnTo>
                    <a:pt x="9" y="119"/>
                  </a:lnTo>
                  <a:lnTo>
                    <a:pt x="12" y="120"/>
                  </a:lnTo>
                  <a:lnTo>
                    <a:pt x="15" y="120"/>
                  </a:lnTo>
                  <a:lnTo>
                    <a:pt x="17" y="120"/>
                  </a:lnTo>
                  <a:lnTo>
                    <a:pt x="20" y="119"/>
                  </a:lnTo>
                  <a:lnTo>
                    <a:pt x="23" y="117"/>
                  </a:lnTo>
                  <a:lnTo>
                    <a:pt x="26" y="115"/>
                  </a:lnTo>
                  <a:lnTo>
                    <a:pt x="60" y="81"/>
                  </a:lnTo>
                  <a:lnTo>
                    <a:pt x="94" y="115"/>
                  </a:lnTo>
                  <a:lnTo>
                    <a:pt x="96" y="117"/>
                  </a:lnTo>
                  <a:lnTo>
                    <a:pt x="100" y="119"/>
                  </a:lnTo>
                  <a:lnTo>
                    <a:pt x="102" y="120"/>
                  </a:lnTo>
                  <a:lnTo>
                    <a:pt x="105" y="120"/>
                  </a:lnTo>
                  <a:lnTo>
                    <a:pt x="108" y="120"/>
                  </a:lnTo>
                  <a:lnTo>
                    <a:pt x="110" y="119"/>
                  </a:lnTo>
                  <a:lnTo>
                    <a:pt x="114" y="117"/>
                  </a:lnTo>
                  <a:lnTo>
                    <a:pt x="116" y="115"/>
                  </a:lnTo>
                  <a:lnTo>
                    <a:pt x="118" y="113"/>
                  </a:lnTo>
                  <a:lnTo>
                    <a:pt x="119" y="111"/>
                  </a:lnTo>
                  <a:lnTo>
                    <a:pt x="120" y="108"/>
                  </a:lnTo>
                  <a:lnTo>
                    <a:pt x="120" y="105"/>
                  </a:lnTo>
                  <a:lnTo>
                    <a:pt x="120" y="102"/>
                  </a:lnTo>
                  <a:lnTo>
                    <a:pt x="119" y="99"/>
                  </a:lnTo>
                  <a:lnTo>
                    <a:pt x="118" y="97"/>
                  </a:lnTo>
                  <a:lnTo>
                    <a:pt x="116" y="94"/>
                  </a:lnTo>
                  <a:lnTo>
                    <a:pt x="81" y="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93" name="CustomShape 52"/>
          <p:cNvSpPr/>
          <p:nvPr/>
        </p:nvSpPr>
        <p:spPr>
          <a:xfrm>
            <a:off x="669240" y="1960920"/>
            <a:ext cx="175320" cy="160560"/>
          </a:xfrm>
          <a:custGeom>
            <a:avLst/>
            <a:gdLst/>
            <a:ahLst/>
            <a:cxnLst/>
            <a:rect l="l" t="t" r="r" b="b"/>
            <a:pathLst>
              <a:path w="902" h="827">
                <a:moveTo>
                  <a:pt x="140" y="617"/>
                </a:moveTo>
                <a:lnTo>
                  <a:pt x="36" y="285"/>
                </a:lnTo>
                <a:lnTo>
                  <a:pt x="684" y="285"/>
                </a:lnTo>
                <a:lnTo>
                  <a:pt x="604" y="617"/>
                </a:lnTo>
                <a:lnTo>
                  <a:pt x="140" y="617"/>
                </a:lnTo>
                <a:close/>
                <a:moveTo>
                  <a:pt x="35" y="68"/>
                </a:moveTo>
                <a:lnTo>
                  <a:pt x="102" y="36"/>
                </a:lnTo>
                <a:lnTo>
                  <a:pt x="202" y="255"/>
                </a:lnTo>
                <a:lnTo>
                  <a:pt x="115" y="255"/>
                </a:lnTo>
                <a:lnTo>
                  <a:pt x="35" y="68"/>
                </a:lnTo>
                <a:close/>
                <a:moveTo>
                  <a:pt x="361" y="165"/>
                </a:moveTo>
                <a:lnTo>
                  <a:pt x="493" y="165"/>
                </a:lnTo>
                <a:lnTo>
                  <a:pt x="400" y="255"/>
                </a:lnTo>
                <a:lnTo>
                  <a:pt x="361" y="255"/>
                </a:lnTo>
                <a:lnTo>
                  <a:pt x="361" y="165"/>
                </a:lnTo>
                <a:close/>
                <a:moveTo>
                  <a:pt x="563" y="140"/>
                </a:moveTo>
                <a:lnTo>
                  <a:pt x="660" y="255"/>
                </a:lnTo>
                <a:lnTo>
                  <a:pt x="443" y="255"/>
                </a:lnTo>
                <a:lnTo>
                  <a:pt x="541" y="161"/>
                </a:lnTo>
                <a:lnTo>
                  <a:pt x="541" y="161"/>
                </a:lnTo>
                <a:lnTo>
                  <a:pt x="541" y="161"/>
                </a:lnTo>
                <a:lnTo>
                  <a:pt x="563" y="140"/>
                </a:lnTo>
                <a:close/>
                <a:moveTo>
                  <a:pt x="587" y="797"/>
                </a:moveTo>
                <a:lnTo>
                  <a:pt x="577" y="796"/>
                </a:lnTo>
                <a:lnTo>
                  <a:pt x="569" y="794"/>
                </a:lnTo>
                <a:lnTo>
                  <a:pt x="561" y="790"/>
                </a:lnTo>
                <a:lnTo>
                  <a:pt x="555" y="784"/>
                </a:lnTo>
                <a:lnTo>
                  <a:pt x="549" y="777"/>
                </a:lnTo>
                <a:lnTo>
                  <a:pt x="545" y="769"/>
                </a:lnTo>
                <a:lnTo>
                  <a:pt x="542" y="761"/>
                </a:lnTo>
                <a:lnTo>
                  <a:pt x="542" y="752"/>
                </a:lnTo>
                <a:lnTo>
                  <a:pt x="542" y="742"/>
                </a:lnTo>
                <a:lnTo>
                  <a:pt x="545" y="735"/>
                </a:lnTo>
                <a:lnTo>
                  <a:pt x="549" y="726"/>
                </a:lnTo>
                <a:lnTo>
                  <a:pt x="555" y="720"/>
                </a:lnTo>
                <a:lnTo>
                  <a:pt x="561" y="714"/>
                </a:lnTo>
                <a:lnTo>
                  <a:pt x="569" y="710"/>
                </a:lnTo>
                <a:lnTo>
                  <a:pt x="577" y="708"/>
                </a:lnTo>
                <a:lnTo>
                  <a:pt x="587" y="707"/>
                </a:lnTo>
                <a:lnTo>
                  <a:pt x="595" y="708"/>
                </a:lnTo>
                <a:lnTo>
                  <a:pt x="604" y="710"/>
                </a:lnTo>
                <a:lnTo>
                  <a:pt x="611" y="714"/>
                </a:lnTo>
                <a:lnTo>
                  <a:pt x="618" y="720"/>
                </a:lnTo>
                <a:lnTo>
                  <a:pt x="623" y="726"/>
                </a:lnTo>
                <a:lnTo>
                  <a:pt x="628" y="735"/>
                </a:lnTo>
                <a:lnTo>
                  <a:pt x="631" y="742"/>
                </a:lnTo>
                <a:lnTo>
                  <a:pt x="632" y="752"/>
                </a:lnTo>
                <a:lnTo>
                  <a:pt x="631" y="761"/>
                </a:lnTo>
                <a:lnTo>
                  <a:pt x="628" y="769"/>
                </a:lnTo>
                <a:lnTo>
                  <a:pt x="623" y="777"/>
                </a:lnTo>
                <a:lnTo>
                  <a:pt x="618" y="784"/>
                </a:lnTo>
                <a:lnTo>
                  <a:pt x="611" y="790"/>
                </a:lnTo>
                <a:lnTo>
                  <a:pt x="604" y="794"/>
                </a:lnTo>
                <a:lnTo>
                  <a:pt x="595" y="796"/>
                </a:lnTo>
                <a:lnTo>
                  <a:pt x="587" y="797"/>
                </a:lnTo>
                <a:close/>
                <a:moveTo>
                  <a:pt x="225" y="752"/>
                </a:moveTo>
                <a:lnTo>
                  <a:pt x="224" y="761"/>
                </a:lnTo>
                <a:lnTo>
                  <a:pt x="222" y="769"/>
                </a:lnTo>
                <a:lnTo>
                  <a:pt x="218" y="777"/>
                </a:lnTo>
                <a:lnTo>
                  <a:pt x="213" y="784"/>
                </a:lnTo>
                <a:lnTo>
                  <a:pt x="206" y="790"/>
                </a:lnTo>
                <a:lnTo>
                  <a:pt x="198" y="794"/>
                </a:lnTo>
                <a:lnTo>
                  <a:pt x="190" y="796"/>
                </a:lnTo>
                <a:lnTo>
                  <a:pt x="180" y="797"/>
                </a:lnTo>
                <a:lnTo>
                  <a:pt x="172" y="796"/>
                </a:lnTo>
                <a:lnTo>
                  <a:pt x="163" y="794"/>
                </a:lnTo>
                <a:lnTo>
                  <a:pt x="156" y="790"/>
                </a:lnTo>
                <a:lnTo>
                  <a:pt x="148" y="784"/>
                </a:lnTo>
                <a:lnTo>
                  <a:pt x="143" y="777"/>
                </a:lnTo>
                <a:lnTo>
                  <a:pt x="139" y="769"/>
                </a:lnTo>
                <a:lnTo>
                  <a:pt x="136" y="761"/>
                </a:lnTo>
                <a:lnTo>
                  <a:pt x="135" y="752"/>
                </a:lnTo>
                <a:lnTo>
                  <a:pt x="136" y="742"/>
                </a:lnTo>
                <a:lnTo>
                  <a:pt x="139" y="735"/>
                </a:lnTo>
                <a:lnTo>
                  <a:pt x="143" y="726"/>
                </a:lnTo>
                <a:lnTo>
                  <a:pt x="148" y="720"/>
                </a:lnTo>
                <a:lnTo>
                  <a:pt x="156" y="714"/>
                </a:lnTo>
                <a:lnTo>
                  <a:pt x="163" y="710"/>
                </a:lnTo>
                <a:lnTo>
                  <a:pt x="172" y="708"/>
                </a:lnTo>
                <a:lnTo>
                  <a:pt x="180" y="707"/>
                </a:lnTo>
                <a:lnTo>
                  <a:pt x="190" y="708"/>
                </a:lnTo>
                <a:lnTo>
                  <a:pt x="198" y="710"/>
                </a:lnTo>
                <a:lnTo>
                  <a:pt x="206" y="714"/>
                </a:lnTo>
                <a:lnTo>
                  <a:pt x="213" y="720"/>
                </a:lnTo>
                <a:lnTo>
                  <a:pt x="218" y="726"/>
                </a:lnTo>
                <a:lnTo>
                  <a:pt x="222" y="735"/>
                </a:lnTo>
                <a:lnTo>
                  <a:pt x="224" y="742"/>
                </a:lnTo>
                <a:lnTo>
                  <a:pt x="225" y="752"/>
                </a:lnTo>
                <a:close/>
                <a:moveTo>
                  <a:pt x="887" y="45"/>
                </a:moveTo>
                <a:lnTo>
                  <a:pt x="754" y="45"/>
                </a:lnTo>
                <a:lnTo>
                  <a:pt x="750" y="46"/>
                </a:lnTo>
                <a:lnTo>
                  <a:pt x="745" y="49"/>
                </a:lnTo>
                <a:lnTo>
                  <a:pt x="741" y="52"/>
                </a:lnTo>
                <a:lnTo>
                  <a:pt x="740" y="57"/>
                </a:lnTo>
                <a:lnTo>
                  <a:pt x="693" y="249"/>
                </a:lnTo>
                <a:lnTo>
                  <a:pt x="576" y="107"/>
                </a:lnTo>
                <a:lnTo>
                  <a:pt x="574" y="105"/>
                </a:lnTo>
                <a:lnTo>
                  <a:pt x="572" y="104"/>
                </a:lnTo>
                <a:lnTo>
                  <a:pt x="569" y="103"/>
                </a:lnTo>
                <a:lnTo>
                  <a:pt x="565" y="102"/>
                </a:lnTo>
                <a:lnTo>
                  <a:pt x="562" y="102"/>
                </a:lnTo>
                <a:lnTo>
                  <a:pt x="560" y="103"/>
                </a:lnTo>
                <a:lnTo>
                  <a:pt x="557" y="104"/>
                </a:lnTo>
                <a:lnTo>
                  <a:pt x="555" y="106"/>
                </a:lnTo>
                <a:lnTo>
                  <a:pt x="525" y="135"/>
                </a:lnTo>
                <a:lnTo>
                  <a:pt x="346" y="135"/>
                </a:lnTo>
                <a:lnTo>
                  <a:pt x="342" y="135"/>
                </a:lnTo>
                <a:lnTo>
                  <a:pt x="340" y="136"/>
                </a:lnTo>
                <a:lnTo>
                  <a:pt x="337" y="139"/>
                </a:lnTo>
                <a:lnTo>
                  <a:pt x="335" y="140"/>
                </a:lnTo>
                <a:lnTo>
                  <a:pt x="334" y="142"/>
                </a:lnTo>
                <a:lnTo>
                  <a:pt x="332" y="145"/>
                </a:lnTo>
                <a:lnTo>
                  <a:pt x="332" y="147"/>
                </a:lnTo>
                <a:lnTo>
                  <a:pt x="331" y="150"/>
                </a:lnTo>
                <a:lnTo>
                  <a:pt x="331" y="255"/>
                </a:lnTo>
                <a:lnTo>
                  <a:pt x="235" y="255"/>
                </a:lnTo>
                <a:lnTo>
                  <a:pt x="124" y="9"/>
                </a:lnTo>
                <a:lnTo>
                  <a:pt x="123" y="7"/>
                </a:lnTo>
                <a:lnTo>
                  <a:pt x="120" y="5"/>
                </a:lnTo>
                <a:lnTo>
                  <a:pt x="118" y="2"/>
                </a:lnTo>
                <a:lnTo>
                  <a:pt x="115" y="1"/>
                </a:lnTo>
                <a:lnTo>
                  <a:pt x="112" y="0"/>
                </a:lnTo>
                <a:lnTo>
                  <a:pt x="110" y="0"/>
                </a:lnTo>
                <a:lnTo>
                  <a:pt x="106" y="0"/>
                </a:lnTo>
                <a:lnTo>
                  <a:pt x="103" y="1"/>
                </a:lnTo>
                <a:lnTo>
                  <a:pt x="9" y="46"/>
                </a:lnTo>
                <a:lnTo>
                  <a:pt x="6" y="49"/>
                </a:lnTo>
                <a:lnTo>
                  <a:pt x="4" y="51"/>
                </a:lnTo>
                <a:lnTo>
                  <a:pt x="2" y="53"/>
                </a:lnTo>
                <a:lnTo>
                  <a:pt x="1" y="55"/>
                </a:lnTo>
                <a:lnTo>
                  <a:pt x="0" y="58"/>
                </a:lnTo>
                <a:lnTo>
                  <a:pt x="0" y="60"/>
                </a:lnTo>
                <a:lnTo>
                  <a:pt x="0" y="64"/>
                </a:lnTo>
                <a:lnTo>
                  <a:pt x="1" y="67"/>
                </a:lnTo>
                <a:lnTo>
                  <a:pt x="83" y="255"/>
                </a:lnTo>
                <a:lnTo>
                  <a:pt x="15" y="255"/>
                </a:lnTo>
                <a:lnTo>
                  <a:pt x="12" y="257"/>
                </a:lnTo>
                <a:lnTo>
                  <a:pt x="8" y="258"/>
                </a:lnTo>
                <a:lnTo>
                  <a:pt x="6" y="260"/>
                </a:lnTo>
                <a:lnTo>
                  <a:pt x="2" y="262"/>
                </a:lnTo>
                <a:lnTo>
                  <a:pt x="1" y="265"/>
                </a:lnTo>
                <a:lnTo>
                  <a:pt x="0" y="268"/>
                </a:lnTo>
                <a:lnTo>
                  <a:pt x="0" y="272"/>
                </a:lnTo>
                <a:lnTo>
                  <a:pt x="1" y="276"/>
                </a:lnTo>
                <a:lnTo>
                  <a:pt x="115" y="636"/>
                </a:lnTo>
                <a:lnTo>
                  <a:pt x="117" y="640"/>
                </a:lnTo>
                <a:lnTo>
                  <a:pt x="120" y="644"/>
                </a:lnTo>
                <a:lnTo>
                  <a:pt x="124" y="646"/>
                </a:lnTo>
                <a:lnTo>
                  <a:pt x="129" y="647"/>
                </a:lnTo>
                <a:lnTo>
                  <a:pt x="596" y="647"/>
                </a:lnTo>
                <a:lnTo>
                  <a:pt x="590" y="677"/>
                </a:lnTo>
                <a:lnTo>
                  <a:pt x="180" y="677"/>
                </a:lnTo>
                <a:lnTo>
                  <a:pt x="173" y="677"/>
                </a:lnTo>
                <a:lnTo>
                  <a:pt x="165" y="678"/>
                </a:lnTo>
                <a:lnTo>
                  <a:pt x="158" y="680"/>
                </a:lnTo>
                <a:lnTo>
                  <a:pt x="151" y="682"/>
                </a:lnTo>
                <a:lnTo>
                  <a:pt x="145" y="685"/>
                </a:lnTo>
                <a:lnTo>
                  <a:pt x="139" y="690"/>
                </a:lnTo>
                <a:lnTo>
                  <a:pt x="132" y="694"/>
                </a:lnTo>
                <a:lnTo>
                  <a:pt x="128" y="698"/>
                </a:lnTo>
                <a:lnTo>
                  <a:pt x="123" y="704"/>
                </a:lnTo>
                <a:lnTo>
                  <a:pt x="118" y="710"/>
                </a:lnTo>
                <a:lnTo>
                  <a:pt x="114" y="717"/>
                </a:lnTo>
                <a:lnTo>
                  <a:pt x="111" y="723"/>
                </a:lnTo>
                <a:lnTo>
                  <a:pt x="109" y="729"/>
                </a:lnTo>
                <a:lnTo>
                  <a:pt x="106" y="737"/>
                </a:lnTo>
                <a:lnTo>
                  <a:pt x="105" y="744"/>
                </a:lnTo>
                <a:lnTo>
                  <a:pt x="105" y="752"/>
                </a:lnTo>
                <a:lnTo>
                  <a:pt x="105" y="759"/>
                </a:lnTo>
                <a:lnTo>
                  <a:pt x="106" y="767"/>
                </a:lnTo>
                <a:lnTo>
                  <a:pt x="109" y="774"/>
                </a:lnTo>
                <a:lnTo>
                  <a:pt x="111" y="781"/>
                </a:lnTo>
                <a:lnTo>
                  <a:pt x="114" y="787"/>
                </a:lnTo>
                <a:lnTo>
                  <a:pt x="118" y="794"/>
                </a:lnTo>
                <a:lnTo>
                  <a:pt x="123" y="799"/>
                </a:lnTo>
                <a:lnTo>
                  <a:pt x="128" y="805"/>
                </a:lnTo>
                <a:lnTo>
                  <a:pt x="132" y="810"/>
                </a:lnTo>
                <a:lnTo>
                  <a:pt x="139" y="814"/>
                </a:lnTo>
                <a:lnTo>
                  <a:pt x="145" y="818"/>
                </a:lnTo>
                <a:lnTo>
                  <a:pt x="151" y="822"/>
                </a:lnTo>
                <a:lnTo>
                  <a:pt x="158" y="824"/>
                </a:lnTo>
                <a:lnTo>
                  <a:pt x="165" y="826"/>
                </a:lnTo>
                <a:lnTo>
                  <a:pt x="173" y="827"/>
                </a:lnTo>
                <a:lnTo>
                  <a:pt x="180" y="827"/>
                </a:lnTo>
                <a:lnTo>
                  <a:pt x="188" y="827"/>
                </a:lnTo>
                <a:lnTo>
                  <a:pt x="195" y="826"/>
                </a:lnTo>
                <a:lnTo>
                  <a:pt x="203" y="824"/>
                </a:lnTo>
                <a:lnTo>
                  <a:pt x="209" y="822"/>
                </a:lnTo>
                <a:lnTo>
                  <a:pt x="216" y="818"/>
                </a:lnTo>
                <a:lnTo>
                  <a:pt x="222" y="814"/>
                </a:lnTo>
                <a:lnTo>
                  <a:pt x="229" y="810"/>
                </a:lnTo>
                <a:lnTo>
                  <a:pt x="234" y="805"/>
                </a:lnTo>
                <a:lnTo>
                  <a:pt x="238" y="799"/>
                </a:lnTo>
                <a:lnTo>
                  <a:pt x="243" y="794"/>
                </a:lnTo>
                <a:lnTo>
                  <a:pt x="247" y="787"/>
                </a:lnTo>
                <a:lnTo>
                  <a:pt x="250" y="781"/>
                </a:lnTo>
                <a:lnTo>
                  <a:pt x="252" y="774"/>
                </a:lnTo>
                <a:lnTo>
                  <a:pt x="254" y="767"/>
                </a:lnTo>
                <a:lnTo>
                  <a:pt x="255" y="759"/>
                </a:lnTo>
                <a:lnTo>
                  <a:pt x="255" y="752"/>
                </a:lnTo>
                <a:lnTo>
                  <a:pt x="254" y="739"/>
                </a:lnTo>
                <a:lnTo>
                  <a:pt x="251" y="727"/>
                </a:lnTo>
                <a:lnTo>
                  <a:pt x="247" y="717"/>
                </a:lnTo>
                <a:lnTo>
                  <a:pt x="240" y="707"/>
                </a:lnTo>
                <a:lnTo>
                  <a:pt x="527" y="707"/>
                </a:lnTo>
                <a:lnTo>
                  <a:pt x="520" y="717"/>
                </a:lnTo>
                <a:lnTo>
                  <a:pt x="515" y="727"/>
                </a:lnTo>
                <a:lnTo>
                  <a:pt x="512" y="739"/>
                </a:lnTo>
                <a:lnTo>
                  <a:pt x="511" y="752"/>
                </a:lnTo>
                <a:lnTo>
                  <a:pt x="512" y="759"/>
                </a:lnTo>
                <a:lnTo>
                  <a:pt x="513" y="767"/>
                </a:lnTo>
                <a:lnTo>
                  <a:pt x="515" y="774"/>
                </a:lnTo>
                <a:lnTo>
                  <a:pt x="517" y="781"/>
                </a:lnTo>
                <a:lnTo>
                  <a:pt x="520" y="787"/>
                </a:lnTo>
                <a:lnTo>
                  <a:pt x="524" y="794"/>
                </a:lnTo>
                <a:lnTo>
                  <a:pt x="529" y="799"/>
                </a:lnTo>
                <a:lnTo>
                  <a:pt x="533" y="805"/>
                </a:lnTo>
                <a:lnTo>
                  <a:pt x="539" y="810"/>
                </a:lnTo>
                <a:lnTo>
                  <a:pt x="544" y="814"/>
                </a:lnTo>
                <a:lnTo>
                  <a:pt x="550" y="818"/>
                </a:lnTo>
                <a:lnTo>
                  <a:pt x="557" y="822"/>
                </a:lnTo>
                <a:lnTo>
                  <a:pt x="564" y="824"/>
                </a:lnTo>
                <a:lnTo>
                  <a:pt x="571" y="826"/>
                </a:lnTo>
                <a:lnTo>
                  <a:pt x="578" y="827"/>
                </a:lnTo>
                <a:lnTo>
                  <a:pt x="587" y="827"/>
                </a:lnTo>
                <a:lnTo>
                  <a:pt x="594" y="827"/>
                </a:lnTo>
                <a:lnTo>
                  <a:pt x="602" y="826"/>
                </a:lnTo>
                <a:lnTo>
                  <a:pt x="608" y="824"/>
                </a:lnTo>
                <a:lnTo>
                  <a:pt x="616" y="822"/>
                </a:lnTo>
                <a:lnTo>
                  <a:pt x="622" y="818"/>
                </a:lnTo>
                <a:lnTo>
                  <a:pt x="629" y="814"/>
                </a:lnTo>
                <a:lnTo>
                  <a:pt x="634" y="810"/>
                </a:lnTo>
                <a:lnTo>
                  <a:pt x="639" y="805"/>
                </a:lnTo>
                <a:lnTo>
                  <a:pt x="645" y="799"/>
                </a:lnTo>
                <a:lnTo>
                  <a:pt x="649" y="794"/>
                </a:lnTo>
                <a:lnTo>
                  <a:pt x="652" y="787"/>
                </a:lnTo>
                <a:lnTo>
                  <a:pt x="655" y="781"/>
                </a:lnTo>
                <a:lnTo>
                  <a:pt x="659" y="774"/>
                </a:lnTo>
                <a:lnTo>
                  <a:pt x="660" y="767"/>
                </a:lnTo>
                <a:lnTo>
                  <a:pt x="661" y="759"/>
                </a:lnTo>
                <a:lnTo>
                  <a:pt x="662" y="752"/>
                </a:lnTo>
                <a:lnTo>
                  <a:pt x="661" y="741"/>
                </a:lnTo>
                <a:lnTo>
                  <a:pt x="659" y="731"/>
                </a:lnTo>
                <a:lnTo>
                  <a:pt x="654" y="721"/>
                </a:lnTo>
                <a:lnTo>
                  <a:pt x="650" y="711"/>
                </a:lnTo>
                <a:lnTo>
                  <a:pt x="644" y="703"/>
                </a:lnTo>
                <a:lnTo>
                  <a:pt x="636" y="696"/>
                </a:lnTo>
                <a:lnTo>
                  <a:pt x="628" y="690"/>
                </a:lnTo>
                <a:lnTo>
                  <a:pt x="619" y="684"/>
                </a:lnTo>
                <a:lnTo>
                  <a:pt x="630" y="638"/>
                </a:lnTo>
                <a:lnTo>
                  <a:pt x="631" y="635"/>
                </a:lnTo>
                <a:lnTo>
                  <a:pt x="632" y="632"/>
                </a:lnTo>
                <a:lnTo>
                  <a:pt x="632" y="632"/>
                </a:lnTo>
                <a:lnTo>
                  <a:pt x="632" y="632"/>
                </a:lnTo>
                <a:lnTo>
                  <a:pt x="766" y="75"/>
                </a:lnTo>
                <a:lnTo>
                  <a:pt x="887" y="75"/>
                </a:lnTo>
                <a:lnTo>
                  <a:pt x="890" y="75"/>
                </a:lnTo>
                <a:lnTo>
                  <a:pt x="892" y="74"/>
                </a:lnTo>
                <a:lnTo>
                  <a:pt x="896" y="73"/>
                </a:lnTo>
                <a:lnTo>
                  <a:pt x="898" y="71"/>
                </a:lnTo>
                <a:lnTo>
                  <a:pt x="900" y="69"/>
                </a:lnTo>
                <a:lnTo>
                  <a:pt x="901" y="67"/>
                </a:lnTo>
                <a:lnTo>
                  <a:pt x="902" y="64"/>
                </a:lnTo>
                <a:lnTo>
                  <a:pt x="902" y="60"/>
                </a:lnTo>
                <a:lnTo>
                  <a:pt x="902" y="57"/>
                </a:lnTo>
                <a:lnTo>
                  <a:pt x="901" y="55"/>
                </a:lnTo>
                <a:lnTo>
                  <a:pt x="900" y="52"/>
                </a:lnTo>
                <a:lnTo>
                  <a:pt x="898" y="50"/>
                </a:lnTo>
                <a:lnTo>
                  <a:pt x="896" y="47"/>
                </a:lnTo>
                <a:lnTo>
                  <a:pt x="892" y="46"/>
                </a:lnTo>
                <a:lnTo>
                  <a:pt x="890" y="45"/>
                </a:lnTo>
                <a:lnTo>
                  <a:pt x="887" y="4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4" name="CustomShape 53"/>
          <p:cNvSpPr/>
          <p:nvPr/>
        </p:nvSpPr>
        <p:spPr>
          <a:xfrm>
            <a:off x="4123440" y="1964520"/>
            <a:ext cx="176400" cy="152640"/>
          </a:xfrm>
          <a:custGeom>
            <a:avLst/>
            <a:gdLst/>
            <a:ahLst/>
            <a:cxnLst/>
            <a:rect l="l" t="t" r="r" b="b"/>
            <a:pathLst>
              <a:path w="905" h="784">
                <a:moveTo>
                  <a:pt x="875" y="679"/>
                </a:moveTo>
                <a:lnTo>
                  <a:pt x="874" y="686"/>
                </a:lnTo>
                <a:lnTo>
                  <a:pt x="873" y="694"/>
                </a:lnTo>
                <a:lnTo>
                  <a:pt x="872" y="701"/>
                </a:lnTo>
                <a:lnTo>
                  <a:pt x="869" y="708"/>
                </a:lnTo>
                <a:lnTo>
                  <a:pt x="865" y="715"/>
                </a:lnTo>
                <a:lnTo>
                  <a:pt x="862" y="720"/>
                </a:lnTo>
                <a:lnTo>
                  <a:pt x="858" y="727"/>
                </a:lnTo>
                <a:lnTo>
                  <a:pt x="853" y="732"/>
                </a:lnTo>
                <a:lnTo>
                  <a:pt x="847" y="736"/>
                </a:lnTo>
                <a:lnTo>
                  <a:pt x="842" y="741"/>
                </a:lnTo>
                <a:lnTo>
                  <a:pt x="835" y="745"/>
                </a:lnTo>
                <a:lnTo>
                  <a:pt x="829" y="748"/>
                </a:lnTo>
                <a:lnTo>
                  <a:pt x="821" y="750"/>
                </a:lnTo>
                <a:lnTo>
                  <a:pt x="815" y="752"/>
                </a:lnTo>
                <a:lnTo>
                  <a:pt x="808" y="754"/>
                </a:lnTo>
                <a:lnTo>
                  <a:pt x="799" y="754"/>
                </a:lnTo>
                <a:lnTo>
                  <a:pt x="754" y="754"/>
                </a:lnTo>
                <a:lnTo>
                  <a:pt x="754" y="181"/>
                </a:lnTo>
                <a:lnTo>
                  <a:pt x="799" y="181"/>
                </a:lnTo>
                <a:lnTo>
                  <a:pt x="808" y="181"/>
                </a:lnTo>
                <a:lnTo>
                  <a:pt x="815" y="182"/>
                </a:lnTo>
                <a:lnTo>
                  <a:pt x="821" y="184"/>
                </a:lnTo>
                <a:lnTo>
                  <a:pt x="829" y="187"/>
                </a:lnTo>
                <a:lnTo>
                  <a:pt x="835" y="190"/>
                </a:lnTo>
                <a:lnTo>
                  <a:pt x="842" y="194"/>
                </a:lnTo>
                <a:lnTo>
                  <a:pt x="847" y="198"/>
                </a:lnTo>
                <a:lnTo>
                  <a:pt x="853" y="203"/>
                </a:lnTo>
                <a:lnTo>
                  <a:pt x="858" y="209"/>
                </a:lnTo>
                <a:lnTo>
                  <a:pt x="862" y="214"/>
                </a:lnTo>
                <a:lnTo>
                  <a:pt x="865" y="220"/>
                </a:lnTo>
                <a:lnTo>
                  <a:pt x="869" y="227"/>
                </a:lnTo>
                <a:lnTo>
                  <a:pt x="872" y="234"/>
                </a:lnTo>
                <a:lnTo>
                  <a:pt x="873" y="241"/>
                </a:lnTo>
                <a:lnTo>
                  <a:pt x="874" y="248"/>
                </a:lnTo>
                <a:lnTo>
                  <a:pt x="875" y="256"/>
                </a:lnTo>
                <a:lnTo>
                  <a:pt x="875" y="679"/>
                </a:lnTo>
                <a:close/>
                <a:moveTo>
                  <a:pt x="30" y="679"/>
                </a:moveTo>
                <a:lnTo>
                  <a:pt x="30" y="256"/>
                </a:lnTo>
                <a:lnTo>
                  <a:pt x="30" y="248"/>
                </a:lnTo>
                <a:lnTo>
                  <a:pt x="31" y="241"/>
                </a:lnTo>
                <a:lnTo>
                  <a:pt x="34" y="234"/>
                </a:lnTo>
                <a:lnTo>
                  <a:pt x="36" y="227"/>
                </a:lnTo>
                <a:lnTo>
                  <a:pt x="39" y="220"/>
                </a:lnTo>
                <a:lnTo>
                  <a:pt x="43" y="214"/>
                </a:lnTo>
                <a:lnTo>
                  <a:pt x="47" y="209"/>
                </a:lnTo>
                <a:lnTo>
                  <a:pt x="52" y="203"/>
                </a:lnTo>
                <a:lnTo>
                  <a:pt x="57" y="198"/>
                </a:lnTo>
                <a:lnTo>
                  <a:pt x="63" y="194"/>
                </a:lnTo>
                <a:lnTo>
                  <a:pt x="70" y="190"/>
                </a:lnTo>
                <a:lnTo>
                  <a:pt x="76" y="187"/>
                </a:lnTo>
                <a:lnTo>
                  <a:pt x="83" y="184"/>
                </a:lnTo>
                <a:lnTo>
                  <a:pt x="90" y="182"/>
                </a:lnTo>
                <a:lnTo>
                  <a:pt x="98" y="181"/>
                </a:lnTo>
                <a:lnTo>
                  <a:pt x="105" y="181"/>
                </a:lnTo>
                <a:lnTo>
                  <a:pt x="151" y="181"/>
                </a:lnTo>
                <a:lnTo>
                  <a:pt x="151" y="754"/>
                </a:lnTo>
                <a:lnTo>
                  <a:pt x="105" y="754"/>
                </a:lnTo>
                <a:lnTo>
                  <a:pt x="98" y="754"/>
                </a:lnTo>
                <a:lnTo>
                  <a:pt x="90" y="752"/>
                </a:lnTo>
                <a:lnTo>
                  <a:pt x="83" y="750"/>
                </a:lnTo>
                <a:lnTo>
                  <a:pt x="76" y="748"/>
                </a:lnTo>
                <a:lnTo>
                  <a:pt x="70" y="745"/>
                </a:lnTo>
                <a:lnTo>
                  <a:pt x="63" y="741"/>
                </a:lnTo>
                <a:lnTo>
                  <a:pt x="57" y="736"/>
                </a:lnTo>
                <a:lnTo>
                  <a:pt x="52" y="732"/>
                </a:lnTo>
                <a:lnTo>
                  <a:pt x="47" y="727"/>
                </a:lnTo>
                <a:lnTo>
                  <a:pt x="43" y="720"/>
                </a:lnTo>
                <a:lnTo>
                  <a:pt x="39" y="715"/>
                </a:lnTo>
                <a:lnTo>
                  <a:pt x="36" y="708"/>
                </a:lnTo>
                <a:lnTo>
                  <a:pt x="34" y="701"/>
                </a:lnTo>
                <a:lnTo>
                  <a:pt x="31" y="694"/>
                </a:lnTo>
                <a:lnTo>
                  <a:pt x="30" y="686"/>
                </a:lnTo>
                <a:lnTo>
                  <a:pt x="30" y="679"/>
                </a:lnTo>
                <a:close/>
                <a:moveTo>
                  <a:pt x="332" y="90"/>
                </a:moveTo>
                <a:lnTo>
                  <a:pt x="332" y="84"/>
                </a:lnTo>
                <a:lnTo>
                  <a:pt x="333" y="78"/>
                </a:lnTo>
                <a:lnTo>
                  <a:pt x="334" y="73"/>
                </a:lnTo>
                <a:lnTo>
                  <a:pt x="336" y="66"/>
                </a:lnTo>
                <a:lnTo>
                  <a:pt x="339" y="62"/>
                </a:lnTo>
                <a:lnTo>
                  <a:pt x="342" y="57"/>
                </a:lnTo>
                <a:lnTo>
                  <a:pt x="345" y="52"/>
                </a:lnTo>
                <a:lnTo>
                  <a:pt x="349" y="48"/>
                </a:lnTo>
                <a:lnTo>
                  <a:pt x="354" y="44"/>
                </a:lnTo>
                <a:lnTo>
                  <a:pt x="358" y="40"/>
                </a:lnTo>
                <a:lnTo>
                  <a:pt x="363" y="37"/>
                </a:lnTo>
                <a:lnTo>
                  <a:pt x="369" y="34"/>
                </a:lnTo>
                <a:lnTo>
                  <a:pt x="374" y="33"/>
                </a:lnTo>
                <a:lnTo>
                  <a:pt x="380" y="31"/>
                </a:lnTo>
                <a:lnTo>
                  <a:pt x="386" y="30"/>
                </a:lnTo>
                <a:lnTo>
                  <a:pt x="392" y="30"/>
                </a:lnTo>
                <a:lnTo>
                  <a:pt x="513" y="30"/>
                </a:lnTo>
                <a:lnTo>
                  <a:pt x="519" y="30"/>
                </a:lnTo>
                <a:lnTo>
                  <a:pt x="525" y="31"/>
                </a:lnTo>
                <a:lnTo>
                  <a:pt x="530" y="33"/>
                </a:lnTo>
                <a:lnTo>
                  <a:pt x="537" y="34"/>
                </a:lnTo>
                <a:lnTo>
                  <a:pt x="542" y="37"/>
                </a:lnTo>
                <a:lnTo>
                  <a:pt x="546" y="40"/>
                </a:lnTo>
                <a:lnTo>
                  <a:pt x="552" y="44"/>
                </a:lnTo>
                <a:lnTo>
                  <a:pt x="556" y="48"/>
                </a:lnTo>
                <a:lnTo>
                  <a:pt x="559" y="52"/>
                </a:lnTo>
                <a:lnTo>
                  <a:pt x="562" y="57"/>
                </a:lnTo>
                <a:lnTo>
                  <a:pt x="566" y="62"/>
                </a:lnTo>
                <a:lnTo>
                  <a:pt x="569" y="66"/>
                </a:lnTo>
                <a:lnTo>
                  <a:pt x="571" y="73"/>
                </a:lnTo>
                <a:lnTo>
                  <a:pt x="572" y="78"/>
                </a:lnTo>
                <a:lnTo>
                  <a:pt x="573" y="84"/>
                </a:lnTo>
                <a:lnTo>
                  <a:pt x="573" y="90"/>
                </a:lnTo>
                <a:lnTo>
                  <a:pt x="573" y="151"/>
                </a:lnTo>
                <a:lnTo>
                  <a:pt x="332" y="151"/>
                </a:lnTo>
                <a:lnTo>
                  <a:pt x="332" y="90"/>
                </a:lnTo>
                <a:close/>
                <a:moveTo>
                  <a:pt x="633" y="181"/>
                </a:moveTo>
                <a:lnTo>
                  <a:pt x="724" y="181"/>
                </a:lnTo>
                <a:lnTo>
                  <a:pt x="724" y="754"/>
                </a:lnTo>
                <a:lnTo>
                  <a:pt x="633" y="754"/>
                </a:lnTo>
                <a:lnTo>
                  <a:pt x="633" y="181"/>
                </a:lnTo>
                <a:close/>
                <a:moveTo>
                  <a:pt x="271" y="754"/>
                </a:moveTo>
                <a:lnTo>
                  <a:pt x="181" y="754"/>
                </a:lnTo>
                <a:lnTo>
                  <a:pt x="181" y="181"/>
                </a:lnTo>
                <a:lnTo>
                  <a:pt x="271" y="181"/>
                </a:lnTo>
                <a:lnTo>
                  <a:pt x="271" y="754"/>
                </a:lnTo>
                <a:close/>
                <a:moveTo>
                  <a:pt x="301" y="181"/>
                </a:moveTo>
                <a:lnTo>
                  <a:pt x="603" y="181"/>
                </a:lnTo>
                <a:lnTo>
                  <a:pt x="603" y="754"/>
                </a:lnTo>
                <a:lnTo>
                  <a:pt x="301" y="754"/>
                </a:lnTo>
                <a:lnTo>
                  <a:pt x="301" y="181"/>
                </a:lnTo>
                <a:close/>
                <a:moveTo>
                  <a:pt x="799" y="151"/>
                </a:moveTo>
                <a:lnTo>
                  <a:pt x="603" y="151"/>
                </a:lnTo>
                <a:lnTo>
                  <a:pt x="603" y="90"/>
                </a:lnTo>
                <a:lnTo>
                  <a:pt x="603" y="81"/>
                </a:lnTo>
                <a:lnTo>
                  <a:pt x="601" y="72"/>
                </a:lnTo>
                <a:lnTo>
                  <a:pt x="599" y="63"/>
                </a:lnTo>
                <a:lnTo>
                  <a:pt x="597" y="54"/>
                </a:lnTo>
                <a:lnTo>
                  <a:pt x="592" y="47"/>
                </a:lnTo>
                <a:lnTo>
                  <a:pt x="588" y="39"/>
                </a:lnTo>
                <a:lnTo>
                  <a:pt x="583" y="33"/>
                </a:lnTo>
                <a:lnTo>
                  <a:pt x="576" y="27"/>
                </a:lnTo>
                <a:lnTo>
                  <a:pt x="570" y="20"/>
                </a:lnTo>
                <a:lnTo>
                  <a:pt x="563" y="15"/>
                </a:lnTo>
                <a:lnTo>
                  <a:pt x="556" y="11"/>
                </a:lnTo>
                <a:lnTo>
                  <a:pt x="548" y="6"/>
                </a:lnTo>
                <a:lnTo>
                  <a:pt x="540" y="4"/>
                </a:lnTo>
                <a:lnTo>
                  <a:pt x="531" y="2"/>
                </a:lnTo>
                <a:lnTo>
                  <a:pt x="522" y="0"/>
                </a:lnTo>
                <a:lnTo>
                  <a:pt x="513" y="0"/>
                </a:lnTo>
                <a:lnTo>
                  <a:pt x="392" y="0"/>
                </a:lnTo>
                <a:lnTo>
                  <a:pt x="383" y="0"/>
                </a:lnTo>
                <a:lnTo>
                  <a:pt x="374" y="1"/>
                </a:lnTo>
                <a:lnTo>
                  <a:pt x="365" y="4"/>
                </a:lnTo>
                <a:lnTo>
                  <a:pt x="357" y="6"/>
                </a:lnTo>
                <a:lnTo>
                  <a:pt x="349" y="11"/>
                </a:lnTo>
                <a:lnTo>
                  <a:pt x="342" y="15"/>
                </a:lnTo>
                <a:lnTo>
                  <a:pt x="334" y="20"/>
                </a:lnTo>
                <a:lnTo>
                  <a:pt x="328" y="27"/>
                </a:lnTo>
                <a:lnTo>
                  <a:pt x="323" y="33"/>
                </a:lnTo>
                <a:lnTo>
                  <a:pt x="317" y="39"/>
                </a:lnTo>
                <a:lnTo>
                  <a:pt x="313" y="47"/>
                </a:lnTo>
                <a:lnTo>
                  <a:pt x="309" y="55"/>
                </a:lnTo>
                <a:lnTo>
                  <a:pt x="305" y="63"/>
                </a:lnTo>
                <a:lnTo>
                  <a:pt x="303" y="72"/>
                </a:lnTo>
                <a:lnTo>
                  <a:pt x="302" y="81"/>
                </a:lnTo>
                <a:lnTo>
                  <a:pt x="301" y="90"/>
                </a:lnTo>
                <a:lnTo>
                  <a:pt x="301" y="151"/>
                </a:lnTo>
                <a:lnTo>
                  <a:pt x="105" y="151"/>
                </a:lnTo>
                <a:lnTo>
                  <a:pt x="95" y="151"/>
                </a:lnTo>
                <a:lnTo>
                  <a:pt x="84" y="153"/>
                </a:lnTo>
                <a:lnTo>
                  <a:pt x="74" y="155"/>
                </a:lnTo>
                <a:lnTo>
                  <a:pt x="65" y="159"/>
                </a:lnTo>
                <a:lnTo>
                  <a:pt x="55" y="164"/>
                </a:lnTo>
                <a:lnTo>
                  <a:pt x="46" y="169"/>
                </a:lnTo>
                <a:lnTo>
                  <a:pt x="39" y="175"/>
                </a:lnTo>
                <a:lnTo>
                  <a:pt x="31" y="182"/>
                </a:lnTo>
                <a:lnTo>
                  <a:pt x="24" y="189"/>
                </a:lnTo>
                <a:lnTo>
                  <a:pt x="19" y="198"/>
                </a:lnTo>
                <a:lnTo>
                  <a:pt x="13" y="206"/>
                </a:lnTo>
                <a:lnTo>
                  <a:pt x="8" y="215"/>
                </a:lnTo>
                <a:lnTo>
                  <a:pt x="5" y="225"/>
                </a:lnTo>
                <a:lnTo>
                  <a:pt x="2" y="235"/>
                </a:lnTo>
                <a:lnTo>
                  <a:pt x="0" y="245"/>
                </a:lnTo>
                <a:lnTo>
                  <a:pt x="0" y="256"/>
                </a:lnTo>
                <a:lnTo>
                  <a:pt x="0" y="679"/>
                </a:lnTo>
                <a:lnTo>
                  <a:pt x="0" y="689"/>
                </a:lnTo>
                <a:lnTo>
                  <a:pt x="2" y="700"/>
                </a:lnTo>
                <a:lnTo>
                  <a:pt x="5" y="710"/>
                </a:lnTo>
                <a:lnTo>
                  <a:pt x="8" y="719"/>
                </a:lnTo>
                <a:lnTo>
                  <a:pt x="13" y="729"/>
                </a:lnTo>
                <a:lnTo>
                  <a:pt x="19" y="737"/>
                </a:lnTo>
                <a:lnTo>
                  <a:pt x="24" y="746"/>
                </a:lnTo>
                <a:lnTo>
                  <a:pt x="31" y="754"/>
                </a:lnTo>
                <a:lnTo>
                  <a:pt x="39" y="760"/>
                </a:lnTo>
                <a:lnTo>
                  <a:pt x="46" y="766"/>
                </a:lnTo>
                <a:lnTo>
                  <a:pt x="55" y="772"/>
                </a:lnTo>
                <a:lnTo>
                  <a:pt x="65" y="776"/>
                </a:lnTo>
                <a:lnTo>
                  <a:pt x="74" y="779"/>
                </a:lnTo>
                <a:lnTo>
                  <a:pt x="84" y="781"/>
                </a:lnTo>
                <a:lnTo>
                  <a:pt x="95" y="784"/>
                </a:lnTo>
                <a:lnTo>
                  <a:pt x="105" y="784"/>
                </a:lnTo>
                <a:lnTo>
                  <a:pt x="799" y="784"/>
                </a:lnTo>
                <a:lnTo>
                  <a:pt x="810" y="784"/>
                </a:lnTo>
                <a:lnTo>
                  <a:pt x="820" y="781"/>
                </a:lnTo>
                <a:lnTo>
                  <a:pt x="831" y="779"/>
                </a:lnTo>
                <a:lnTo>
                  <a:pt x="841" y="776"/>
                </a:lnTo>
                <a:lnTo>
                  <a:pt x="849" y="772"/>
                </a:lnTo>
                <a:lnTo>
                  <a:pt x="858" y="766"/>
                </a:lnTo>
                <a:lnTo>
                  <a:pt x="866" y="760"/>
                </a:lnTo>
                <a:lnTo>
                  <a:pt x="874" y="754"/>
                </a:lnTo>
                <a:lnTo>
                  <a:pt x="880" y="746"/>
                </a:lnTo>
                <a:lnTo>
                  <a:pt x="887" y="737"/>
                </a:lnTo>
                <a:lnTo>
                  <a:pt x="892" y="729"/>
                </a:lnTo>
                <a:lnTo>
                  <a:pt x="896" y="719"/>
                </a:lnTo>
                <a:lnTo>
                  <a:pt x="901" y="710"/>
                </a:lnTo>
                <a:lnTo>
                  <a:pt x="903" y="700"/>
                </a:lnTo>
                <a:lnTo>
                  <a:pt x="904" y="689"/>
                </a:lnTo>
                <a:lnTo>
                  <a:pt x="905" y="679"/>
                </a:lnTo>
                <a:lnTo>
                  <a:pt x="905" y="256"/>
                </a:lnTo>
                <a:lnTo>
                  <a:pt x="904" y="245"/>
                </a:lnTo>
                <a:lnTo>
                  <a:pt x="903" y="235"/>
                </a:lnTo>
                <a:lnTo>
                  <a:pt x="901" y="225"/>
                </a:lnTo>
                <a:lnTo>
                  <a:pt x="896" y="215"/>
                </a:lnTo>
                <a:lnTo>
                  <a:pt x="892" y="206"/>
                </a:lnTo>
                <a:lnTo>
                  <a:pt x="887" y="198"/>
                </a:lnTo>
                <a:lnTo>
                  <a:pt x="880" y="189"/>
                </a:lnTo>
                <a:lnTo>
                  <a:pt x="874" y="182"/>
                </a:lnTo>
                <a:lnTo>
                  <a:pt x="866" y="174"/>
                </a:lnTo>
                <a:lnTo>
                  <a:pt x="858" y="169"/>
                </a:lnTo>
                <a:lnTo>
                  <a:pt x="849" y="164"/>
                </a:lnTo>
                <a:lnTo>
                  <a:pt x="841" y="159"/>
                </a:lnTo>
                <a:lnTo>
                  <a:pt x="831" y="155"/>
                </a:lnTo>
                <a:lnTo>
                  <a:pt x="820" y="153"/>
                </a:lnTo>
                <a:lnTo>
                  <a:pt x="810" y="151"/>
                </a:lnTo>
                <a:lnTo>
                  <a:pt x="799" y="15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5" name="CustomShape 54"/>
          <p:cNvSpPr/>
          <p:nvPr/>
        </p:nvSpPr>
        <p:spPr>
          <a:xfrm>
            <a:off x="4065840" y="4073040"/>
            <a:ext cx="175320" cy="176400"/>
          </a:xfrm>
          <a:custGeom>
            <a:avLst/>
            <a:gdLst/>
            <a:ahLst/>
            <a:cxnLst/>
            <a:rect l="l" t="t" r="r" b="b"/>
            <a:pathLst>
              <a:path w="903" h="903">
                <a:moveTo>
                  <a:pt x="873" y="873"/>
                </a:moveTo>
                <a:lnTo>
                  <a:pt x="542" y="873"/>
                </a:lnTo>
                <a:lnTo>
                  <a:pt x="542" y="543"/>
                </a:lnTo>
                <a:lnTo>
                  <a:pt x="873" y="543"/>
                </a:lnTo>
                <a:lnTo>
                  <a:pt x="873" y="873"/>
                </a:lnTo>
                <a:close/>
                <a:moveTo>
                  <a:pt x="361" y="873"/>
                </a:moveTo>
                <a:lnTo>
                  <a:pt x="30" y="873"/>
                </a:lnTo>
                <a:lnTo>
                  <a:pt x="30" y="543"/>
                </a:lnTo>
                <a:lnTo>
                  <a:pt x="361" y="543"/>
                </a:lnTo>
                <a:lnTo>
                  <a:pt x="361" y="873"/>
                </a:lnTo>
                <a:close/>
                <a:moveTo>
                  <a:pt x="331" y="30"/>
                </a:moveTo>
                <a:lnTo>
                  <a:pt x="662" y="30"/>
                </a:lnTo>
                <a:lnTo>
                  <a:pt x="662" y="362"/>
                </a:lnTo>
                <a:lnTo>
                  <a:pt x="331" y="362"/>
                </a:lnTo>
                <a:lnTo>
                  <a:pt x="331" y="30"/>
                </a:lnTo>
                <a:close/>
                <a:moveTo>
                  <a:pt x="888" y="513"/>
                </a:moveTo>
                <a:lnTo>
                  <a:pt x="783" y="513"/>
                </a:lnTo>
                <a:lnTo>
                  <a:pt x="783" y="437"/>
                </a:lnTo>
                <a:lnTo>
                  <a:pt x="783" y="435"/>
                </a:lnTo>
                <a:lnTo>
                  <a:pt x="781" y="431"/>
                </a:lnTo>
                <a:lnTo>
                  <a:pt x="780" y="429"/>
                </a:lnTo>
                <a:lnTo>
                  <a:pt x="778" y="426"/>
                </a:lnTo>
                <a:lnTo>
                  <a:pt x="776" y="425"/>
                </a:lnTo>
                <a:lnTo>
                  <a:pt x="774" y="423"/>
                </a:lnTo>
                <a:lnTo>
                  <a:pt x="771" y="423"/>
                </a:lnTo>
                <a:lnTo>
                  <a:pt x="768" y="422"/>
                </a:lnTo>
                <a:lnTo>
                  <a:pt x="511" y="422"/>
                </a:lnTo>
                <a:lnTo>
                  <a:pt x="511" y="392"/>
                </a:lnTo>
                <a:lnTo>
                  <a:pt x="677" y="392"/>
                </a:lnTo>
                <a:lnTo>
                  <a:pt x="681" y="392"/>
                </a:lnTo>
                <a:lnTo>
                  <a:pt x="683" y="391"/>
                </a:lnTo>
                <a:lnTo>
                  <a:pt x="686" y="389"/>
                </a:lnTo>
                <a:lnTo>
                  <a:pt x="688" y="387"/>
                </a:lnTo>
                <a:lnTo>
                  <a:pt x="689" y="385"/>
                </a:lnTo>
                <a:lnTo>
                  <a:pt x="691" y="383"/>
                </a:lnTo>
                <a:lnTo>
                  <a:pt x="692" y="380"/>
                </a:lnTo>
                <a:lnTo>
                  <a:pt x="692" y="377"/>
                </a:lnTo>
                <a:lnTo>
                  <a:pt x="692" y="15"/>
                </a:lnTo>
                <a:lnTo>
                  <a:pt x="692" y="13"/>
                </a:lnTo>
                <a:lnTo>
                  <a:pt x="691" y="10"/>
                </a:lnTo>
                <a:lnTo>
                  <a:pt x="689" y="8"/>
                </a:lnTo>
                <a:lnTo>
                  <a:pt x="688" y="5"/>
                </a:lnTo>
                <a:lnTo>
                  <a:pt x="686" y="3"/>
                </a:lnTo>
                <a:lnTo>
                  <a:pt x="683" y="1"/>
                </a:lnTo>
                <a:lnTo>
                  <a:pt x="681" y="1"/>
                </a:lnTo>
                <a:lnTo>
                  <a:pt x="677" y="0"/>
                </a:lnTo>
                <a:lnTo>
                  <a:pt x="316" y="0"/>
                </a:lnTo>
                <a:lnTo>
                  <a:pt x="313" y="1"/>
                </a:lnTo>
                <a:lnTo>
                  <a:pt x="311" y="1"/>
                </a:lnTo>
                <a:lnTo>
                  <a:pt x="307" y="3"/>
                </a:lnTo>
                <a:lnTo>
                  <a:pt x="305" y="5"/>
                </a:lnTo>
                <a:lnTo>
                  <a:pt x="303" y="8"/>
                </a:lnTo>
                <a:lnTo>
                  <a:pt x="302" y="10"/>
                </a:lnTo>
                <a:lnTo>
                  <a:pt x="301" y="13"/>
                </a:lnTo>
                <a:lnTo>
                  <a:pt x="301" y="15"/>
                </a:lnTo>
                <a:lnTo>
                  <a:pt x="301" y="377"/>
                </a:lnTo>
                <a:lnTo>
                  <a:pt x="301" y="380"/>
                </a:lnTo>
                <a:lnTo>
                  <a:pt x="302" y="383"/>
                </a:lnTo>
                <a:lnTo>
                  <a:pt x="303" y="385"/>
                </a:lnTo>
                <a:lnTo>
                  <a:pt x="305" y="387"/>
                </a:lnTo>
                <a:lnTo>
                  <a:pt x="307" y="389"/>
                </a:lnTo>
                <a:lnTo>
                  <a:pt x="311" y="391"/>
                </a:lnTo>
                <a:lnTo>
                  <a:pt x="313" y="392"/>
                </a:lnTo>
                <a:lnTo>
                  <a:pt x="316" y="392"/>
                </a:lnTo>
                <a:lnTo>
                  <a:pt x="481" y="392"/>
                </a:lnTo>
                <a:lnTo>
                  <a:pt x="481" y="422"/>
                </a:lnTo>
                <a:lnTo>
                  <a:pt x="136" y="422"/>
                </a:lnTo>
                <a:lnTo>
                  <a:pt x="133" y="423"/>
                </a:lnTo>
                <a:lnTo>
                  <a:pt x="129" y="423"/>
                </a:lnTo>
                <a:lnTo>
                  <a:pt x="127" y="425"/>
                </a:lnTo>
                <a:lnTo>
                  <a:pt x="125" y="426"/>
                </a:lnTo>
                <a:lnTo>
                  <a:pt x="123" y="429"/>
                </a:lnTo>
                <a:lnTo>
                  <a:pt x="122" y="431"/>
                </a:lnTo>
                <a:lnTo>
                  <a:pt x="121" y="435"/>
                </a:lnTo>
                <a:lnTo>
                  <a:pt x="121" y="437"/>
                </a:lnTo>
                <a:lnTo>
                  <a:pt x="121" y="513"/>
                </a:lnTo>
                <a:lnTo>
                  <a:pt x="15" y="513"/>
                </a:lnTo>
                <a:lnTo>
                  <a:pt x="11" y="513"/>
                </a:lnTo>
                <a:lnTo>
                  <a:pt x="9" y="514"/>
                </a:lnTo>
                <a:lnTo>
                  <a:pt x="6" y="515"/>
                </a:lnTo>
                <a:lnTo>
                  <a:pt x="4" y="517"/>
                </a:lnTo>
                <a:lnTo>
                  <a:pt x="3" y="519"/>
                </a:lnTo>
                <a:lnTo>
                  <a:pt x="1" y="521"/>
                </a:lnTo>
                <a:lnTo>
                  <a:pt x="1" y="525"/>
                </a:lnTo>
                <a:lnTo>
                  <a:pt x="0" y="528"/>
                </a:lnTo>
                <a:lnTo>
                  <a:pt x="0" y="888"/>
                </a:lnTo>
                <a:lnTo>
                  <a:pt x="1" y="891"/>
                </a:lnTo>
                <a:lnTo>
                  <a:pt x="1" y="895"/>
                </a:lnTo>
                <a:lnTo>
                  <a:pt x="3" y="897"/>
                </a:lnTo>
                <a:lnTo>
                  <a:pt x="4" y="899"/>
                </a:lnTo>
                <a:lnTo>
                  <a:pt x="6" y="901"/>
                </a:lnTo>
                <a:lnTo>
                  <a:pt x="9" y="902"/>
                </a:lnTo>
                <a:lnTo>
                  <a:pt x="11" y="903"/>
                </a:lnTo>
                <a:lnTo>
                  <a:pt x="15" y="903"/>
                </a:lnTo>
                <a:lnTo>
                  <a:pt x="376" y="903"/>
                </a:lnTo>
                <a:lnTo>
                  <a:pt x="379" y="903"/>
                </a:lnTo>
                <a:lnTo>
                  <a:pt x="382" y="902"/>
                </a:lnTo>
                <a:lnTo>
                  <a:pt x="385" y="901"/>
                </a:lnTo>
                <a:lnTo>
                  <a:pt x="387" y="899"/>
                </a:lnTo>
                <a:lnTo>
                  <a:pt x="389" y="897"/>
                </a:lnTo>
                <a:lnTo>
                  <a:pt x="390" y="895"/>
                </a:lnTo>
                <a:lnTo>
                  <a:pt x="391" y="891"/>
                </a:lnTo>
                <a:lnTo>
                  <a:pt x="391" y="888"/>
                </a:lnTo>
                <a:lnTo>
                  <a:pt x="391" y="528"/>
                </a:lnTo>
                <a:lnTo>
                  <a:pt x="391" y="525"/>
                </a:lnTo>
                <a:lnTo>
                  <a:pt x="390" y="521"/>
                </a:lnTo>
                <a:lnTo>
                  <a:pt x="389" y="519"/>
                </a:lnTo>
                <a:lnTo>
                  <a:pt x="387" y="517"/>
                </a:lnTo>
                <a:lnTo>
                  <a:pt x="385" y="515"/>
                </a:lnTo>
                <a:lnTo>
                  <a:pt x="382" y="514"/>
                </a:lnTo>
                <a:lnTo>
                  <a:pt x="379" y="513"/>
                </a:lnTo>
                <a:lnTo>
                  <a:pt x="376" y="513"/>
                </a:lnTo>
                <a:lnTo>
                  <a:pt x="151" y="513"/>
                </a:lnTo>
                <a:lnTo>
                  <a:pt x="151" y="452"/>
                </a:lnTo>
                <a:lnTo>
                  <a:pt x="753" y="452"/>
                </a:lnTo>
                <a:lnTo>
                  <a:pt x="753" y="513"/>
                </a:lnTo>
                <a:lnTo>
                  <a:pt x="526" y="513"/>
                </a:lnTo>
                <a:lnTo>
                  <a:pt x="524" y="513"/>
                </a:lnTo>
                <a:lnTo>
                  <a:pt x="521" y="514"/>
                </a:lnTo>
                <a:lnTo>
                  <a:pt x="519" y="515"/>
                </a:lnTo>
                <a:lnTo>
                  <a:pt x="517" y="517"/>
                </a:lnTo>
                <a:lnTo>
                  <a:pt x="514" y="519"/>
                </a:lnTo>
                <a:lnTo>
                  <a:pt x="513" y="521"/>
                </a:lnTo>
                <a:lnTo>
                  <a:pt x="512" y="525"/>
                </a:lnTo>
                <a:lnTo>
                  <a:pt x="511" y="528"/>
                </a:lnTo>
                <a:lnTo>
                  <a:pt x="511" y="888"/>
                </a:lnTo>
                <a:lnTo>
                  <a:pt x="512" y="891"/>
                </a:lnTo>
                <a:lnTo>
                  <a:pt x="513" y="895"/>
                </a:lnTo>
                <a:lnTo>
                  <a:pt x="514" y="897"/>
                </a:lnTo>
                <a:lnTo>
                  <a:pt x="517" y="899"/>
                </a:lnTo>
                <a:lnTo>
                  <a:pt x="519" y="901"/>
                </a:lnTo>
                <a:lnTo>
                  <a:pt x="521" y="902"/>
                </a:lnTo>
                <a:lnTo>
                  <a:pt x="524" y="903"/>
                </a:lnTo>
                <a:lnTo>
                  <a:pt x="526" y="903"/>
                </a:lnTo>
                <a:lnTo>
                  <a:pt x="888" y="903"/>
                </a:lnTo>
                <a:lnTo>
                  <a:pt x="891" y="903"/>
                </a:lnTo>
                <a:lnTo>
                  <a:pt x="894" y="902"/>
                </a:lnTo>
                <a:lnTo>
                  <a:pt x="896" y="901"/>
                </a:lnTo>
                <a:lnTo>
                  <a:pt x="898" y="899"/>
                </a:lnTo>
                <a:lnTo>
                  <a:pt x="901" y="897"/>
                </a:lnTo>
                <a:lnTo>
                  <a:pt x="902" y="895"/>
                </a:lnTo>
                <a:lnTo>
                  <a:pt x="903" y="891"/>
                </a:lnTo>
                <a:lnTo>
                  <a:pt x="903" y="888"/>
                </a:lnTo>
                <a:lnTo>
                  <a:pt x="903" y="528"/>
                </a:lnTo>
                <a:lnTo>
                  <a:pt x="903" y="525"/>
                </a:lnTo>
                <a:lnTo>
                  <a:pt x="902" y="521"/>
                </a:lnTo>
                <a:lnTo>
                  <a:pt x="901" y="519"/>
                </a:lnTo>
                <a:lnTo>
                  <a:pt x="898" y="517"/>
                </a:lnTo>
                <a:lnTo>
                  <a:pt x="896" y="515"/>
                </a:lnTo>
                <a:lnTo>
                  <a:pt x="894" y="514"/>
                </a:lnTo>
                <a:lnTo>
                  <a:pt x="891" y="513"/>
                </a:lnTo>
                <a:lnTo>
                  <a:pt x="888" y="51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96" name="Group 55"/>
          <p:cNvGrpSpPr/>
          <p:nvPr/>
        </p:nvGrpSpPr>
        <p:grpSpPr>
          <a:xfrm>
            <a:off x="669240" y="4073400"/>
            <a:ext cx="175680" cy="175680"/>
            <a:chOff x="669240" y="4073400"/>
            <a:chExt cx="175680" cy="175680"/>
          </a:xfrm>
        </p:grpSpPr>
        <p:sp>
          <p:nvSpPr>
            <p:cNvPr id="497" name="CustomShape 56"/>
            <p:cNvSpPr/>
            <p:nvPr/>
          </p:nvSpPr>
          <p:spPr>
            <a:xfrm>
              <a:off x="799560" y="4132800"/>
              <a:ext cx="33480" cy="33480"/>
            </a:xfrm>
            <a:custGeom>
              <a:avLst/>
              <a:gdLst/>
              <a:ahLst/>
              <a:cxnLst/>
              <a:rect l="l" t="t" r="r" b="b"/>
              <a:pathLst>
                <a:path w="180" h="180">
                  <a:moveTo>
                    <a:pt x="90" y="30"/>
                  </a:moveTo>
                  <a:lnTo>
                    <a:pt x="96" y="30"/>
                  </a:lnTo>
                  <a:lnTo>
                    <a:pt x="102" y="31"/>
                  </a:lnTo>
                  <a:lnTo>
                    <a:pt x="108" y="32"/>
                  </a:lnTo>
                  <a:lnTo>
                    <a:pt x="113" y="34"/>
                  </a:lnTo>
                  <a:lnTo>
                    <a:pt x="119" y="36"/>
                  </a:lnTo>
                  <a:lnTo>
                    <a:pt x="124" y="39"/>
                  </a:lnTo>
                  <a:lnTo>
                    <a:pt x="128" y="43"/>
                  </a:lnTo>
                  <a:lnTo>
                    <a:pt x="133" y="47"/>
                  </a:lnTo>
                  <a:lnTo>
                    <a:pt x="136" y="51"/>
                  </a:lnTo>
                  <a:lnTo>
                    <a:pt x="140" y="56"/>
                  </a:lnTo>
                  <a:lnTo>
                    <a:pt x="142" y="61"/>
                  </a:lnTo>
                  <a:lnTo>
                    <a:pt x="146" y="66"/>
                  </a:lnTo>
                  <a:lnTo>
                    <a:pt x="148" y="72"/>
                  </a:lnTo>
                  <a:lnTo>
                    <a:pt x="149" y="77"/>
                  </a:lnTo>
                  <a:lnTo>
                    <a:pt x="150" y="83"/>
                  </a:lnTo>
                  <a:lnTo>
                    <a:pt x="150" y="90"/>
                  </a:lnTo>
                  <a:lnTo>
                    <a:pt x="150" y="95"/>
                  </a:lnTo>
                  <a:lnTo>
                    <a:pt x="149" y="102"/>
                  </a:lnTo>
                  <a:lnTo>
                    <a:pt x="148" y="107"/>
                  </a:lnTo>
                  <a:lnTo>
                    <a:pt x="146" y="113"/>
                  </a:lnTo>
                  <a:lnTo>
                    <a:pt x="142" y="118"/>
                  </a:lnTo>
                  <a:lnTo>
                    <a:pt x="140" y="123"/>
                  </a:lnTo>
                  <a:lnTo>
                    <a:pt x="136" y="127"/>
                  </a:lnTo>
                  <a:lnTo>
                    <a:pt x="133" y="132"/>
                  </a:lnTo>
                  <a:lnTo>
                    <a:pt x="128" y="136"/>
                  </a:lnTo>
                  <a:lnTo>
                    <a:pt x="124" y="139"/>
                  </a:lnTo>
                  <a:lnTo>
                    <a:pt x="119" y="142"/>
                  </a:lnTo>
                  <a:lnTo>
                    <a:pt x="113" y="144"/>
                  </a:lnTo>
                  <a:lnTo>
                    <a:pt x="108" y="147"/>
                  </a:lnTo>
                  <a:lnTo>
                    <a:pt x="102" y="149"/>
                  </a:lnTo>
                  <a:lnTo>
                    <a:pt x="96" y="150"/>
                  </a:lnTo>
                  <a:lnTo>
                    <a:pt x="90" y="150"/>
                  </a:lnTo>
                  <a:lnTo>
                    <a:pt x="83" y="150"/>
                  </a:lnTo>
                  <a:lnTo>
                    <a:pt x="78" y="149"/>
                  </a:lnTo>
                  <a:lnTo>
                    <a:pt x="73" y="147"/>
                  </a:lnTo>
                  <a:lnTo>
                    <a:pt x="66" y="144"/>
                  </a:lnTo>
                  <a:lnTo>
                    <a:pt x="61" y="142"/>
                  </a:lnTo>
                  <a:lnTo>
                    <a:pt x="57" y="139"/>
                  </a:lnTo>
                  <a:lnTo>
                    <a:pt x="52" y="136"/>
                  </a:lnTo>
                  <a:lnTo>
                    <a:pt x="48" y="132"/>
                  </a:lnTo>
                  <a:lnTo>
                    <a:pt x="44" y="127"/>
                  </a:lnTo>
                  <a:lnTo>
                    <a:pt x="41" y="123"/>
                  </a:lnTo>
                  <a:lnTo>
                    <a:pt x="37" y="118"/>
                  </a:lnTo>
                  <a:lnTo>
                    <a:pt x="34" y="113"/>
                  </a:lnTo>
                  <a:lnTo>
                    <a:pt x="33" y="107"/>
                  </a:lnTo>
                  <a:lnTo>
                    <a:pt x="31" y="102"/>
                  </a:lnTo>
                  <a:lnTo>
                    <a:pt x="30" y="96"/>
                  </a:lnTo>
                  <a:lnTo>
                    <a:pt x="30" y="90"/>
                  </a:lnTo>
                  <a:lnTo>
                    <a:pt x="30" y="83"/>
                  </a:lnTo>
                  <a:lnTo>
                    <a:pt x="31" y="77"/>
                  </a:lnTo>
                  <a:lnTo>
                    <a:pt x="33" y="72"/>
                  </a:lnTo>
                  <a:lnTo>
                    <a:pt x="34" y="66"/>
                  </a:lnTo>
                  <a:lnTo>
                    <a:pt x="37" y="61"/>
                  </a:lnTo>
                  <a:lnTo>
                    <a:pt x="41" y="56"/>
                  </a:lnTo>
                  <a:lnTo>
                    <a:pt x="44" y="51"/>
                  </a:lnTo>
                  <a:lnTo>
                    <a:pt x="48" y="47"/>
                  </a:lnTo>
                  <a:lnTo>
                    <a:pt x="52" y="43"/>
                  </a:lnTo>
                  <a:lnTo>
                    <a:pt x="57" y="39"/>
                  </a:lnTo>
                  <a:lnTo>
                    <a:pt x="61" y="36"/>
                  </a:lnTo>
                  <a:lnTo>
                    <a:pt x="66" y="34"/>
                  </a:lnTo>
                  <a:lnTo>
                    <a:pt x="73" y="32"/>
                  </a:lnTo>
                  <a:lnTo>
                    <a:pt x="78" y="31"/>
                  </a:lnTo>
                  <a:lnTo>
                    <a:pt x="83" y="30"/>
                  </a:lnTo>
                  <a:lnTo>
                    <a:pt x="90" y="30"/>
                  </a:lnTo>
                  <a:close/>
                  <a:moveTo>
                    <a:pt x="90" y="180"/>
                  </a:moveTo>
                  <a:lnTo>
                    <a:pt x="99" y="180"/>
                  </a:lnTo>
                  <a:lnTo>
                    <a:pt x="108" y="178"/>
                  </a:lnTo>
                  <a:lnTo>
                    <a:pt x="117" y="176"/>
                  </a:lnTo>
                  <a:lnTo>
                    <a:pt x="125" y="172"/>
                  </a:lnTo>
                  <a:lnTo>
                    <a:pt x="133" y="169"/>
                  </a:lnTo>
                  <a:lnTo>
                    <a:pt x="140" y="165"/>
                  </a:lnTo>
                  <a:lnTo>
                    <a:pt x="148" y="160"/>
                  </a:lnTo>
                  <a:lnTo>
                    <a:pt x="154" y="153"/>
                  </a:lnTo>
                  <a:lnTo>
                    <a:pt x="160" y="147"/>
                  </a:lnTo>
                  <a:lnTo>
                    <a:pt x="165" y="140"/>
                  </a:lnTo>
                  <a:lnTo>
                    <a:pt x="169" y="133"/>
                  </a:lnTo>
                  <a:lnTo>
                    <a:pt x="173" y="125"/>
                  </a:lnTo>
                  <a:lnTo>
                    <a:pt x="177" y="117"/>
                  </a:lnTo>
                  <a:lnTo>
                    <a:pt x="179" y="108"/>
                  </a:lnTo>
                  <a:lnTo>
                    <a:pt x="180" y="98"/>
                  </a:lnTo>
                  <a:lnTo>
                    <a:pt x="180" y="90"/>
                  </a:lnTo>
                  <a:lnTo>
                    <a:pt x="180" y="80"/>
                  </a:lnTo>
                  <a:lnTo>
                    <a:pt x="179" y="72"/>
                  </a:lnTo>
                  <a:lnTo>
                    <a:pt x="177" y="63"/>
                  </a:lnTo>
                  <a:lnTo>
                    <a:pt x="173" y="54"/>
                  </a:lnTo>
                  <a:lnTo>
                    <a:pt x="169" y="47"/>
                  </a:lnTo>
                  <a:lnTo>
                    <a:pt x="165" y="39"/>
                  </a:lnTo>
                  <a:lnTo>
                    <a:pt x="160" y="32"/>
                  </a:lnTo>
                  <a:lnTo>
                    <a:pt x="154" y="25"/>
                  </a:lnTo>
                  <a:lnTo>
                    <a:pt x="148" y="20"/>
                  </a:lnTo>
                  <a:lnTo>
                    <a:pt x="140" y="15"/>
                  </a:lnTo>
                  <a:lnTo>
                    <a:pt x="133" y="10"/>
                  </a:lnTo>
                  <a:lnTo>
                    <a:pt x="125" y="6"/>
                  </a:lnTo>
                  <a:lnTo>
                    <a:pt x="117" y="3"/>
                  </a:lnTo>
                  <a:lnTo>
                    <a:pt x="108" y="1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81" y="0"/>
                  </a:lnTo>
                  <a:lnTo>
                    <a:pt x="72" y="1"/>
                  </a:lnTo>
                  <a:lnTo>
                    <a:pt x="63" y="3"/>
                  </a:lnTo>
                  <a:lnTo>
                    <a:pt x="54" y="6"/>
                  </a:lnTo>
                  <a:lnTo>
                    <a:pt x="47" y="10"/>
                  </a:lnTo>
                  <a:lnTo>
                    <a:pt x="39" y="15"/>
                  </a:lnTo>
                  <a:lnTo>
                    <a:pt x="33" y="20"/>
                  </a:lnTo>
                  <a:lnTo>
                    <a:pt x="27" y="25"/>
                  </a:lnTo>
                  <a:lnTo>
                    <a:pt x="20" y="32"/>
                  </a:lnTo>
                  <a:lnTo>
                    <a:pt x="15" y="39"/>
                  </a:lnTo>
                  <a:lnTo>
                    <a:pt x="10" y="47"/>
                  </a:lnTo>
                  <a:lnTo>
                    <a:pt x="7" y="54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0" y="80"/>
                  </a:lnTo>
                  <a:lnTo>
                    <a:pt x="0" y="90"/>
                  </a:lnTo>
                  <a:lnTo>
                    <a:pt x="0" y="98"/>
                  </a:lnTo>
                  <a:lnTo>
                    <a:pt x="2" y="108"/>
                  </a:lnTo>
                  <a:lnTo>
                    <a:pt x="4" y="117"/>
                  </a:lnTo>
                  <a:lnTo>
                    <a:pt x="7" y="125"/>
                  </a:lnTo>
                  <a:lnTo>
                    <a:pt x="10" y="133"/>
                  </a:lnTo>
                  <a:lnTo>
                    <a:pt x="15" y="140"/>
                  </a:lnTo>
                  <a:lnTo>
                    <a:pt x="20" y="147"/>
                  </a:lnTo>
                  <a:lnTo>
                    <a:pt x="27" y="153"/>
                  </a:lnTo>
                  <a:lnTo>
                    <a:pt x="33" y="160"/>
                  </a:lnTo>
                  <a:lnTo>
                    <a:pt x="39" y="165"/>
                  </a:lnTo>
                  <a:lnTo>
                    <a:pt x="47" y="169"/>
                  </a:lnTo>
                  <a:lnTo>
                    <a:pt x="54" y="172"/>
                  </a:lnTo>
                  <a:lnTo>
                    <a:pt x="63" y="176"/>
                  </a:lnTo>
                  <a:lnTo>
                    <a:pt x="72" y="178"/>
                  </a:lnTo>
                  <a:lnTo>
                    <a:pt x="81" y="180"/>
                  </a:lnTo>
                  <a:lnTo>
                    <a:pt x="90" y="1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8" name="CustomShape 57"/>
            <p:cNvSpPr/>
            <p:nvPr/>
          </p:nvSpPr>
          <p:spPr>
            <a:xfrm>
              <a:off x="788760" y="4174200"/>
              <a:ext cx="56160" cy="74880"/>
            </a:xfrm>
            <a:custGeom>
              <a:avLst/>
              <a:gdLst/>
              <a:ahLst/>
              <a:cxnLst/>
              <a:rect l="l" t="t" r="r" b="b"/>
              <a:pathLst>
                <a:path w="295" h="391">
                  <a:moveTo>
                    <a:pt x="187" y="208"/>
                  </a:moveTo>
                  <a:lnTo>
                    <a:pt x="175" y="210"/>
                  </a:lnTo>
                  <a:lnTo>
                    <a:pt x="175" y="361"/>
                  </a:lnTo>
                  <a:lnTo>
                    <a:pt x="115" y="361"/>
                  </a:lnTo>
                  <a:lnTo>
                    <a:pt x="115" y="210"/>
                  </a:lnTo>
                  <a:lnTo>
                    <a:pt x="103" y="208"/>
                  </a:lnTo>
                  <a:lnTo>
                    <a:pt x="92" y="205"/>
                  </a:lnTo>
                  <a:lnTo>
                    <a:pt x="84" y="200"/>
                  </a:lnTo>
                  <a:lnTo>
                    <a:pt x="75" y="195"/>
                  </a:lnTo>
                  <a:lnTo>
                    <a:pt x="68" y="189"/>
                  </a:lnTo>
                  <a:lnTo>
                    <a:pt x="61" y="181"/>
                  </a:lnTo>
                  <a:lnTo>
                    <a:pt x="55" y="173"/>
                  </a:lnTo>
                  <a:lnTo>
                    <a:pt x="49" y="162"/>
                  </a:lnTo>
                  <a:lnTo>
                    <a:pt x="45" y="151"/>
                  </a:lnTo>
                  <a:lnTo>
                    <a:pt x="42" y="139"/>
                  </a:lnTo>
                  <a:lnTo>
                    <a:pt x="39" y="126"/>
                  </a:lnTo>
                  <a:lnTo>
                    <a:pt x="35" y="112"/>
                  </a:lnTo>
                  <a:lnTo>
                    <a:pt x="33" y="99"/>
                  </a:lnTo>
                  <a:lnTo>
                    <a:pt x="31" y="66"/>
                  </a:lnTo>
                  <a:lnTo>
                    <a:pt x="30" y="30"/>
                  </a:lnTo>
                  <a:lnTo>
                    <a:pt x="265" y="30"/>
                  </a:lnTo>
                  <a:lnTo>
                    <a:pt x="264" y="65"/>
                  </a:lnTo>
                  <a:lnTo>
                    <a:pt x="262" y="99"/>
                  </a:lnTo>
                  <a:lnTo>
                    <a:pt x="260" y="112"/>
                  </a:lnTo>
                  <a:lnTo>
                    <a:pt x="256" y="126"/>
                  </a:lnTo>
                  <a:lnTo>
                    <a:pt x="253" y="139"/>
                  </a:lnTo>
                  <a:lnTo>
                    <a:pt x="249" y="151"/>
                  </a:lnTo>
                  <a:lnTo>
                    <a:pt x="245" y="162"/>
                  </a:lnTo>
                  <a:lnTo>
                    <a:pt x="239" y="173"/>
                  </a:lnTo>
                  <a:lnTo>
                    <a:pt x="233" y="181"/>
                  </a:lnTo>
                  <a:lnTo>
                    <a:pt x="225" y="189"/>
                  </a:lnTo>
                  <a:lnTo>
                    <a:pt x="218" y="195"/>
                  </a:lnTo>
                  <a:lnTo>
                    <a:pt x="208" y="200"/>
                  </a:lnTo>
                  <a:lnTo>
                    <a:pt x="198" y="205"/>
                  </a:lnTo>
                  <a:lnTo>
                    <a:pt x="187" y="208"/>
                  </a:lnTo>
                  <a:close/>
                  <a:moveTo>
                    <a:pt x="0" y="0"/>
                  </a:moveTo>
                  <a:lnTo>
                    <a:pt x="0" y="15"/>
                  </a:lnTo>
                  <a:lnTo>
                    <a:pt x="0" y="49"/>
                  </a:lnTo>
                  <a:lnTo>
                    <a:pt x="2" y="85"/>
                  </a:lnTo>
                  <a:lnTo>
                    <a:pt x="3" y="102"/>
                  </a:lnTo>
                  <a:lnTo>
                    <a:pt x="7" y="118"/>
                  </a:lnTo>
                  <a:lnTo>
                    <a:pt x="9" y="134"/>
                  </a:lnTo>
                  <a:lnTo>
                    <a:pt x="13" y="149"/>
                  </a:lnTo>
                  <a:lnTo>
                    <a:pt x="18" y="164"/>
                  </a:lnTo>
                  <a:lnTo>
                    <a:pt x="24" y="177"/>
                  </a:lnTo>
                  <a:lnTo>
                    <a:pt x="30" y="190"/>
                  </a:lnTo>
                  <a:lnTo>
                    <a:pt x="39" y="201"/>
                  </a:lnTo>
                  <a:lnTo>
                    <a:pt x="48" y="211"/>
                  </a:lnTo>
                  <a:lnTo>
                    <a:pt x="59" y="221"/>
                  </a:lnTo>
                  <a:lnTo>
                    <a:pt x="64" y="224"/>
                  </a:lnTo>
                  <a:lnTo>
                    <a:pt x="71" y="228"/>
                  </a:lnTo>
                  <a:lnTo>
                    <a:pt x="77" y="230"/>
                  </a:lnTo>
                  <a:lnTo>
                    <a:pt x="85" y="234"/>
                  </a:lnTo>
                  <a:lnTo>
                    <a:pt x="85" y="391"/>
                  </a:lnTo>
                  <a:lnTo>
                    <a:pt x="205" y="391"/>
                  </a:lnTo>
                  <a:lnTo>
                    <a:pt x="205" y="234"/>
                  </a:lnTo>
                  <a:lnTo>
                    <a:pt x="212" y="231"/>
                  </a:lnTo>
                  <a:lnTo>
                    <a:pt x="220" y="228"/>
                  </a:lnTo>
                  <a:lnTo>
                    <a:pt x="226" y="225"/>
                  </a:lnTo>
                  <a:lnTo>
                    <a:pt x="233" y="221"/>
                  </a:lnTo>
                  <a:lnTo>
                    <a:pt x="245" y="212"/>
                  </a:lnTo>
                  <a:lnTo>
                    <a:pt x="254" y="201"/>
                  </a:lnTo>
                  <a:lnTo>
                    <a:pt x="263" y="191"/>
                  </a:lnTo>
                  <a:lnTo>
                    <a:pt x="270" y="178"/>
                  </a:lnTo>
                  <a:lnTo>
                    <a:pt x="277" y="164"/>
                  </a:lnTo>
                  <a:lnTo>
                    <a:pt x="281" y="149"/>
                  </a:lnTo>
                  <a:lnTo>
                    <a:pt x="285" y="134"/>
                  </a:lnTo>
                  <a:lnTo>
                    <a:pt x="289" y="118"/>
                  </a:lnTo>
                  <a:lnTo>
                    <a:pt x="292" y="102"/>
                  </a:lnTo>
                  <a:lnTo>
                    <a:pt x="293" y="85"/>
                  </a:lnTo>
                  <a:lnTo>
                    <a:pt x="295" y="50"/>
                  </a:lnTo>
                  <a:lnTo>
                    <a:pt x="295" y="15"/>
                  </a:lnTo>
                  <a:lnTo>
                    <a:pt x="2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9" name="CustomShape 58"/>
            <p:cNvSpPr/>
            <p:nvPr/>
          </p:nvSpPr>
          <p:spPr>
            <a:xfrm>
              <a:off x="740160" y="4073400"/>
              <a:ext cx="33480" cy="33480"/>
            </a:xfrm>
            <a:custGeom>
              <a:avLst/>
              <a:gdLst/>
              <a:ahLst/>
              <a:cxnLst/>
              <a:rect l="l" t="t" r="r" b="b"/>
              <a:pathLst>
                <a:path w="182" h="180">
                  <a:moveTo>
                    <a:pt x="92" y="30"/>
                  </a:moveTo>
                  <a:lnTo>
                    <a:pt x="97" y="30"/>
                  </a:lnTo>
                  <a:lnTo>
                    <a:pt x="103" y="31"/>
                  </a:lnTo>
                  <a:lnTo>
                    <a:pt x="109" y="33"/>
                  </a:lnTo>
                  <a:lnTo>
                    <a:pt x="114" y="35"/>
                  </a:lnTo>
                  <a:lnTo>
                    <a:pt x="120" y="37"/>
                  </a:lnTo>
                  <a:lnTo>
                    <a:pt x="125" y="40"/>
                  </a:lnTo>
                  <a:lnTo>
                    <a:pt x="129" y="43"/>
                  </a:lnTo>
                  <a:lnTo>
                    <a:pt x="133" y="48"/>
                  </a:lnTo>
                  <a:lnTo>
                    <a:pt x="138" y="52"/>
                  </a:lnTo>
                  <a:lnTo>
                    <a:pt x="141" y="56"/>
                  </a:lnTo>
                  <a:lnTo>
                    <a:pt x="144" y="61"/>
                  </a:lnTo>
                  <a:lnTo>
                    <a:pt x="146" y="66"/>
                  </a:lnTo>
                  <a:lnTo>
                    <a:pt x="148" y="72"/>
                  </a:lnTo>
                  <a:lnTo>
                    <a:pt x="151" y="78"/>
                  </a:lnTo>
                  <a:lnTo>
                    <a:pt x="151" y="84"/>
                  </a:lnTo>
                  <a:lnTo>
                    <a:pt x="152" y="90"/>
                  </a:lnTo>
                  <a:lnTo>
                    <a:pt x="151" y="96"/>
                  </a:lnTo>
                  <a:lnTo>
                    <a:pt x="151" y="102"/>
                  </a:lnTo>
                  <a:lnTo>
                    <a:pt x="148" y="108"/>
                  </a:lnTo>
                  <a:lnTo>
                    <a:pt x="146" y="113"/>
                  </a:lnTo>
                  <a:lnTo>
                    <a:pt x="144" y="119"/>
                  </a:lnTo>
                  <a:lnTo>
                    <a:pt x="141" y="124"/>
                  </a:lnTo>
                  <a:lnTo>
                    <a:pt x="138" y="128"/>
                  </a:lnTo>
                  <a:lnTo>
                    <a:pt x="133" y="132"/>
                  </a:lnTo>
                  <a:lnTo>
                    <a:pt x="129" y="136"/>
                  </a:lnTo>
                  <a:lnTo>
                    <a:pt x="125" y="140"/>
                  </a:lnTo>
                  <a:lnTo>
                    <a:pt x="120" y="143"/>
                  </a:lnTo>
                  <a:lnTo>
                    <a:pt x="114" y="145"/>
                  </a:lnTo>
                  <a:lnTo>
                    <a:pt x="109" y="147"/>
                  </a:lnTo>
                  <a:lnTo>
                    <a:pt x="103" y="149"/>
                  </a:lnTo>
                  <a:lnTo>
                    <a:pt x="97" y="150"/>
                  </a:lnTo>
                  <a:lnTo>
                    <a:pt x="92" y="150"/>
                  </a:lnTo>
                  <a:lnTo>
                    <a:pt x="85" y="150"/>
                  </a:lnTo>
                  <a:lnTo>
                    <a:pt x="79" y="149"/>
                  </a:lnTo>
                  <a:lnTo>
                    <a:pt x="73" y="147"/>
                  </a:lnTo>
                  <a:lnTo>
                    <a:pt x="68" y="145"/>
                  </a:lnTo>
                  <a:lnTo>
                    <a:pt x="63" y="143"/>
                  </a:lnTo>
                  <a:lnTo>
                    <a:pt x="57" y="140"/>
                  </a:lnTo>
                  <a:lnTo>
                    <a:pt x="53" y="136"/>
                  </a:lnTo>
                  <a:lnTo>
                    <a:pt x="49" y="132"/>
                  </a:lnTo>
                  <a:lnTo>
                    <a:pt x="44" y="128"/>
                  </a:lnTo>
                  <a:lnTo>
                    <a:pt x="41" y="124"/>
                  </a:lnTo>
                  <a:lnTo>
                    <a:pt x="38" y="119"/>
                  </a:lnTo>
                  <a:lnTo>
                    <a:pt x="36" y="113"/>
                  </a:lnTo>
                  <a:lnTo>
                    <a:pt x="34" y="108"/>
                  </a:lnTo>
                  <a:lnTo>
                    <a:pt x="33" y="102"/>
                  </a:lnTo>
                  <a:lnTo>
                    <a:pt x="32" y="96"/>
                  </a:lnTo>
                  <a:lnTo>
                    <a:pt x="32" y="90"/>
                  </a:lnTo>
                  <a:lnTo>
                    <a:pt x="32" y="84"/>
                  </a:lnTo>
                  <a:lnTo>
                    <a:pt x="33" y="78"/>
                  </a:lnTo>
                  <a:lnTo>
                    <a:pt x="34" y="72"/>
                  </a:lnTo>
                  <a:lnTo>
                    <a:pt x="36" y="66"/>
                  </a:lnTo>
                  <a:lnTo>
                    <a:pt x="38" y="61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9" y="48"/>
                  </a:lnTo>
                  <a:lnTo>
                    <a:pt x="53" y="43"/>
                  </a:lnTo>
                  <a:lnTo>
                    <a:pt x="57" y="40"/>
                  </a:lnTo>
                  <a:lnTo>
                    <a:pt x="63" y="37"/>
                  </a:lnTo>
                  <a:lnTo>
                    <a:pt x="68" y="35"/>
                  </a:lnTo>
                  <a:lnTo>
                    <a:pt x="73" y="33"/>
                  </a:lnTo>
                  <a:lnTo>
                    <a:pt x="79" y="31"/>
                  </a:lnTo>
                  <a:lnTo>
                    <a:pt x="85" y="30"/>
                  </a:lnTo>
                  <a:lnTo>
                    <a:pt x="92" y="30"/>
                  </a:lnTo>
                  <a:close/>
                  <a:moveTo>
                    <a:pt x="92" y="180"/>
                  </a:moveTo>
                  <a:lnTo>
                    <a:pt x="100" y="180"/>
                  </a:lnTo>
                  <a:lnTo>
                    <a:pt x="110" y="179"/>
                  </a:lnTo>
                  <a:lnTo>
                    <a:pt x="118" y="176"/>
                  </a:lnTo>
                  <a:lnTo>
                    <a:pt x="126" y="173"/>
                  </a:lnTo>
                  <a:lnTo>
                    <a:pt x="135" y="169"/>
                  </a:lnTo>
                  <a:lnTo>
                    <a:pt x="142" y="165"/>
                  </a:lnTo>
                  <a:lnTo>
                    <a:pt x="148" y="159"/>
                  </a:lnTo>
                  <a:lnTo>
                    <a:pt x="155" y="154"/>
                  </a:lnTo>
                  <a:lnTo>
                    <a:pt x="161" y="147"/>
                  </a:lnTo>
                  <a:lnTo>
                    <a:pt x="166" y="140"/>
                  </a:lnTo>
                  <a:lnTo>
                    <a:pt x="171" y="132"/>
                  </a:lnTo>
                  <a:lnTo>
                    <a:pt x="174" y="125"/>
                  </a:lnTo>
                  <a:lnTo>
                    <a:pt x="177" y="116"/>
                  </a:lnTo>
                  <a:lnTo>
                    <a:pt x="180" y="108"/>
                  </a:lnTo>
                  <a:lnTo>
                    <a:pt x="181" y="99"/>
                  </a:lnTo>
                  <a:lnTo>
                    <a:pt x="182" y="90"/>
                  </a:lnTo>
                  <a:lnTo>
                    <a:pt x="181" y="81"/>
                  </a:lnTo>
                  <a:lnTo>
                    <a:pt x="180" y="71"/>
                  </a:lnTo>
                  <a:lnTo>
                    <a:pt x="177" y="63"/>
                  </a:lnTo>
                  <a:lnTo>
                    <a:pt x="174" y="54"/>
                  </a:lnTo>
                  <a:lnTo>
                    <a:pt x="171" y="47"/>
                  </a:lnTo>
                  <a:lnTo>
                    <a:pt x="166" y="39"/>
                  </a:lnTo>
                  <a:lnTo>
                    <a:pt x="161" y="33"/>
                  </a:lnTo>
                  <a:lnTo>
                    <a:pt x="155" y="26"/>
                  </a:lnTo>
                  <a:lnTo>
                    <a:pt x="148" y="20"/>
                  </a:lnTo>
                  <a:lnTo>
                    <a:pt x="142" y="15"/>
                  </a:lnTo>
                  <a:lnTo>
                    <a:pt x="135" y="10"/>
                  </a:lnTo>
                  <a:lnTo>
                    <a:pt x="126" y="7"/>
                  </a:lnTo>
                  <a:lnTo>
                    <a:pt x="118" y="4"/>
                  </a:lnTo>
                  <a:lnTo>
                    <a:pt x="110" y="2"/>
                  </a:lnTo>
                  <a:lnTo>
                    <a:pt x="100" y="1"/>
                  </a:lnTo>
                  <a:lnTo>
                    <a:pt x="92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5" y="4"/>
                  </a:lnTo>
                  <a:lnTo>
                    <a:pt x="56" y="7"/>
                  </a:lnTo>
                  <a:lnTo>
                    <a:pt x="49" y="10"/>
                  </a:lnTo>
                  <a:lnTo>
                    <a:pt x="41" y="15"/>
                  </a:lnTo>
                  <a:lnTo>
                    <a:pt x="34" y="20"/>
                  </a:lnTo>
                  <a:lnTo>
                    <a:pt x="27" y="26"/>
                  </a:lnTo>
                  <a:lnTo>
                    <a:pt x="22" y="33"/>
                  </a:lnTo>
                  <a:lnTo>
                    <a:pt x="17" y="39"/>
                  </a:lnTo>
                  <a:lnTo>
                    <a:pt x="12" y="47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3" y="71"/>
                  </a:lnTo>
                  <a:lnTo>
                    <a:pt x="2" y="81"/>
                  </a:lnTo>
                  <a:lnTo>
                    <a:pt x="0" y="90"/>
                  </a:lnTo>
                  <a:lnTo>
                    <a:pt x="2" y="99"/>
                  </a:lnTo>
                  <a:lnTo>
                    <a:pt x="3" y="108"/>
                  </a:lnTo>
                  <a:lnTo>
                    <a:pt x="5" y="116"/>
                  </a:lnTo>
                  <a:lnTo>
                    <a:pt x="8" y="125"/>
                  </a:lnTo>
                  <a:lnTo>
                    <a:pt x="12" y="132"/>
                  </a:lnTo>
                  <a:lnTo>
                    <a:pt x="17" y="140"/>
                  </a:lnTo>
                  <a:lnTo>
                    <a:pt x="22" y="147"/>
                  </a:lnTo>
                  <a:lnTo>
                    <a:pt x="27" y="154"/>
                  </a:lnTo>
                  <a:lnTo>
                    <a:pt x="34" y="159"/>
                  </a:lnTo>
                  <a:lnTo>
                    <a:pt x="41" y="165"/>
                  </a:lnTo>
                  <a:lnTo>
                    <a:pt x="49" y="169"/>
                  </a:lnTo>
                  <a:lnTo>
                    <a:pt x="56" y="173"/>
                  </a:lnTo>
                  <a:lnTo>
                    <a:pt x="65" y="176"/>
                  </a:lnTo>
                  <a:lnTo>
                    <a:pt x="73" y="179"/>
                  </a:lnTo>
                  <a:lnTo>
                    <a:pt x="82" y="180"/>
                  </a:lnTo>
                  <a:lnTo>
                    <a:pt x="92" y="1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0" name="CustomShape 59"/>
            <p:cNvSpPr/>
            <p:nvPr/>
          </p:nvSpPr>
          <p:spPr>
            <a:xfrm>
              <a:off x="729360" y="4114800"/>
              <a:ext cx="56160" cy="74880"/>
            </a:xfrm>
            <a:custGeom>
              <a:avLst/>
              <a:gdLst/>
              <a:ahLst/>
              <a:cxnLst/>
              <a:rect l="l" t="t" r="r" b="b"/>
              <a:pathLst>
                <a:path w="296" h="391">
                  <a:moveTo>
                    <a:pt x="266" y="30"/>
                  </a:moveTo>
                  <a:lnTo>
                    <a:pt x="265" y="67"/>
                  </a:lnTo>
                  <a:lnTo>
                    <a:pt x="261" y="99"/>
                  </a:lnTo>
                  <a:lnTo>
                    <a:pt x="259" y="114"/>
                  </a:lnTo>
                  <a:lnTo>
                    <a:pt x="256" y="128"/>
                  </a:lnTo>
                  <a:lnTo>
                    <a:pt x="253" y="142"/>
                  </a:lnTo>
                  <a:lnTo>
                    <a:pt x="250" y="154"/>
                  </a:lnTo>
                  <a:lnTo>
                    <a:pt x="244" y="165"/>
                  </a:lnTo>
                  <a:lnTo>
                    <a:pt x="239" y="175"/>
                  </a:lnTo>
                  <a:lnTo>
                    <a:pt x="232" y="184"/>
                  </a:lnTo>
                  <a:lnTo>
                    <a:pt x="226" y="192"/>
                  </a:lnTo>
                  <a:lnTo>
                    <a:pt x="217" y="198"/>
                  </a:lnTo>
                  <a:lnTo>
                    <a:pt x="209" y="203"/>
                  </a:lnTo>
                  <a:lnTo>
                    <a:pt x="198" y="208"/>
                  </a:lnTo>
                  <a:lnTo>
                    <a:pt x="187" y="211"/>
                  </a:lnTo>
                  <a:lnTo>
                    <a:pt x="176" y="213"/>
                  </a:lnTo>
                  <a:lnTo>
                    <a:pt x="176" y="361"/>
                  </a:lnTo>
                  <a:lnTo>
                    <a:pt x="116" y="361"/>
                  </a:lnTo>
                  <a:lnTo>
                    <a:pt x="116" y="214"/>
                  </a:lnTo>
                  <a:lnTo>
                    <a:pt x="104" y="211"/>
                  </a:lnTo>
                  <a:lnTo>
                    <a:pt x="93" y="208"/>
                  </a:lnTo>
                  <a:lnTo>
                    <a:pt x="83" y="203"/>
                  </a:lnTo>
                  <a:lnTo>
                    <a:pt x="75" y="198"/>
                  </a:lnTo>
                  <a:lnTo>
                    <a:pt x="67" y="192"/>
                  </a:lnTo>
                  <a:lnTo>
                    <a:pt x="61" y="183"/>
                  </a:lnTo>
                  <a:lnTo>
                    <a:pt x="56" y="174"/>
                  </a:lnTo>
                  <a:lnTo>
                    <a:pt x="50" y="164"/>
                  </a:lnTo>
                  <a:lnTo>
                    <a:pt x="46" y="153"/>
                  </a:lnTo>
                  <a:lnTo>
                    <a:pt x="42" y="141"/>
                  </a:lnTo>
                  <a:lnTo>
                    <a:pt x="38" y="127"/>
                  </a:lnTo>
                  <a:lnTo>
                    <a:pt x="36" y="113"/>
                  </a:lnTo>
                  <a:lnTo>
                    <a:pt x="34" y="98"/>
                  </a:lnTo>
                  <a:lnTo>
                    <a:pt x="31" y="66"/>
                  </a:lnTo>
                  <a:lnTo>
                    <a:pt x="30" y="31"/>
                  </a:lnTo>
                  <a:lnTo>
                    <a:pt x="266" y="30"/>
                  </a:lnTo>
                  <a:close/>
                  <a:moveTo>
                    <a:pt x="0" y="15"/>
                  </a:moveTo>
                  <a:lnTo>
                    <a:pt x="1" y="50"/>
                  </a:lnTo>
                  <a:lnTo>
                    <a:pt x="2" y="85"/>
                  </a:lnTo>
                  <a:lnTo>
                    <a:pt x="4" y="103"/>
                  </a:lnTo>
                  <a:lnTo>
                    <a:pt x="6" y="120"/>
                  </a:lnTo>
                  <a:lnTo>
                    <a:pt x="9" y="136"/>
                  </a:lnTo>
                  <a:lnTo>
                    <a:pt x="14" y="152"/>
                  </a:lnTo>
                  <a:lnTo>
                    <a:pt x="18" y="166"/>
                  </a:lnTo>
                  <a:lnTo>
                    <a:pt x="23" y="180"/>
                  </a:lnTo>
                  <a:lnTo>
                    <a:pt x="31" y="193"/>
                  </a:lnTo>
                  <a:lnTo>
                    <a:pt x="38" y="204"/>
                  </a:lnTo>
                  <a:lnTo>
                    <a:pt x="48" y="215"/>
                  </a:lnTo>
                  <a:lnTo>
                    <a:pt x="59" y="224"/>
                  </a:lnTo>
                  <a:lnTo>
                    <a:pt x="65" y="228"/>
                  </a:lnTo>
                  <a:lnTo>
                    <a:pt x="72" y="231"/>
                  </a:lnTo>
                  <a:lnTo>
                    <a:pt x="78" y="234"/>
                  </a:lnTo>
                  <a:lnTo>
                    <a:pt x="86" y="237"/>
                  </a:lnTo>
                  <a:lnTo>
                    <a:pt x="86" y="391"/>
                  </a:lnTo>
                  <a:lnTo>
                    <a:pt x="206" y="391"/>
                  </a:lnTo>
                  <a:lnTo>
                    <a:pt x="206" y="238"/>
                  </a:lnTo>
                  <a:lnTo>
                    <a:pt x="213" y="234"/>
                  </a:lnTo>
                  <a:lnTo>
                    <a:pt x="220" y="231"/>
                  </a:lnTo>
                  <a:lnTo>
                    <a:pt x="227" y="228"/>
                  </a:lnTo>
                  <a:lnTo>
                    <a:pt x="234" y="224"/>
                  </a:lnTo>
                  <a:lnTo>
                    <a:pt x="244" y="215"/>
                  </a:lnTo>
                  <a:lnTo>
                    <a:pt x="255" y="204"/>
                  </a:lnTo>
                  <a:lnTo>
                    <a:pt x="264" y="193"/>
                  </a:lnTo>
                  <a:lnTo>
                    <a:pt x="270" y="181"/>
                  </a:lnTo>
                  <a:lnTo>
                    <a:pt x="276" y="167"/>
                  </a:lnTo>
                  <a:lnTo>
                    <a:pt x="282" y="152"/>
                  </a:lnTo>
                  <a:lnTo>
                    <a:pt x="286" y="136"/>
                  </a:lnTo>
                  <a:lnTo>
                    <a:pt x="289" y="120"/>
                  </a:lnTo>
                  <a:lnTo>
                    <a:pt x="291" y="104"/>
                  </a:lnTo>
                  <a:lnTo>
                    <a:pt x="294" y="85"/>
                  </a:lnTo>
                  <a:lnTo>
                    <a:pt x="295" y="51"/>
                  </a:lnTo>
                  <a:lnTo>
                    <a:pt x="296" y="15"/>
                  </a:lnTo>
                  <a:lnTo>
                    <a:pt x="296" y="0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1" name="CustomShape 60"/>
            <p:cNvSpPr/>
            <p:nvPr/>
          </p:nvSpPr>
          <p:spPr>
            <a:xfrm>
              <a:off x="681120" y="4132800"/>
              <a:ext cx="33480" cy="33480"/>
            </a:xfrm>
            <a:custGeom>
              <a:avLst/>
              <a:gdLst/>
              <a:ahLst/>
              <a:cxnLst/>
              <a:rect l="l" t="t" r="r" b="b"/>
              <a:pathLst>
                <a:path w="180" h="180">
                  <a:moveTo>
                    <a:pt x="90" y="30"/>
                  </a:moveTo>
                  <a:lnTo>
                    <a:pt x="97" y="30"/>
                  </a:lnTo>
                  <a:lnTo>
                    <a:pt x="102" y="31"/>
                  </a:lnTo>
                  <a:lnTo>
                    <a:pt x="109" y="32"/>
                  </a:lnTo>
                  <a:lnTo>
                    <a:pt x="114" y="34"/>
                  </a:lnTo>
                  <a:lnTo>
                    <a:pt x="119" y="36"/>
                  </a:lnTo>
                  <a:lnTo>
                    <a:pt x="124" y="39"/>
                  </a:lnTo>
                  <a:lnTo>
                    <a:pt x="129" y="43"/>
                  </a:lnTo>
                  <a:lnTo>
                    <a:pt x="133" y="47"/>
                  </a:lnTo>
                  <a:lnTo>
                    <a:pt x="136" y="51"/>
                  </a:lnTo>
                  <a:lnTo>
                    <a:pt x="141" y="56"/>
                  </a:lnTo>
                  <a:lnTo>
                    <a:pt x="143" y="61"/>
                  </a:lnTo>
                  <a:lnTo>
                    <a:pt x="146" y="66"/>
                  </a:lnTo>
                  <a:lnTo>
                    <a:pt x="148" y="72"/>
                  </a:lnTo>
                  <a:lnTo>
                    <a:pt x="149" y="77"/>
                  </a:lnTo>
                  <a:lnTo>
                    <a:pt x="150" y="83"/>
                  </a:lnTo>
                  <a:lnTo>
                    <a:pt x="150" y="90"/>
                  </a:lnTo>
                  <a:lnTo>
                    <a:pt x="150" y="95"/>
                  </a:lnTo>
                  <a:lnTo>
                    <a:pt x="149" y="102"/>
                  </a:lnTo>
                  <a:lnTo>
                    <a:pt x="148" y="107"/>
                  </a:lnTo>
                  <a:lnTo>
                    <a:pt x="146" y="113"/>
                  </a:lnTo>
                  <a:lnTo>
                    <a:pt x="143" y="118"/>
                  </a:lnTo>
                  <a:lnTo>
                    <a:pt x="141" y="123"/>
                  </a:lnTo>
                  <a:lnTo>
                    <a:pt x="136" y="127"/>
                  </a:lnTo>
                  <a:lnTo>
                    <a:pt x="133" y="132"/>
                  </a:lnTo>
                  <a:lnTo>
                    <a:pt x="129" y="136"/>
                  </a:lnTo>
                  <a:lnTo>
                    <a:pt x="124" y="139"/>
                  </a:lnTo>
                  <a:lnTo>
                    <a:pt x="119" y="142"/>
                  </a:lnTo>
                  <a:lnTo>
                    <a:pt x="114" y="144"/>
                  </a:lnTo>
                  <a:lnTo>
                    <a:pt x="109" y="147"/>
                  </a:lnTo>
                  <a:lnTo>
                    <a:pt x="102" y="149"/>
                  </a:lnTo>
                  <a:lnTo>
                    <a:pt x="97" y="150"/>
                  </a:lnTo>
                  <a:lnTo>
                    <a:pt x="90" y="150"/>
                  </a:lnTo>
                  <a:lnTo>
                    <a:pt x="84" y="150"/>
                  </a:lnTo>
                  <a:lnTo>
                    <a:pt x="79" y="149"/>
                  </a:lnTo>
                  <a:lnTo>
                    <a:pt x="72" y="147"/>
                  </a:lnTo>
                  <a:lnTo>
                    <a:pt x="67" y="144"/>
                  </a:lnTo>
                  <a:lnTo>
                    <a:pt x="61" y="142"/>
                  </a:lnTo>
                  <a:lnTo>
                    <a:pt x="57" y="139"/>
                  </a:lnTo>
                  <a:lnTo>
                    <a:pt x="52" y="136"/>
                  </a:lnTo>
                  <a:lnTo>
                    <a:pt x="47" y="132"/>
                  </a:lnTo>
                  <a:lnTo>
                    <a:pt x="44" y="127"/>
                  </a:lnTo>
                  <a:lnTo>
                    <a:pt x="41" y="123"/>
                  </a:lnTo>
                  <a:lnTo>
                    <a:pt x="38" y="118"/>
                  </a:lnTo>
                  <a:lnTo>
                    <a:pt x="35" y="113"/>
                  </a:lnTo>
                  <a:lnTo>
                    <a:pt x="34" y="107"/>
                  </a:lnTo>
                  <a:lnTo>
                    <a:pt x="31" y="102"/>
                  </a:lnTo>
                  <a:lnTo>
                    <a:pt x="30" y="96"/>
                  </a:lnTo>
                  <a:lnTo>
                    <a:pt x="30" y="90"/>
                  </a:lnTo>
                  <a:lnTo>
                    <a:pt x="30" y="83"/>
                  </a:lnTo>
                  <a:lnTo>
                    <a:pt x="31" y="77"/>
                  </a:lnTo>
                  <a:lnTo>
                    <a:pt x="34" y="72"/>
                  </a:lnTo>
                  <a:lnTo>
                    <a:pt x="35" y="66"/>
                  </a:lnTo>
                  <a:lnTo>
                    <a:pt x="38" y="61"/>
                  </a:lnTo>
                  <a:lnTo>
                    <a:pt x="41" y="56"/>
                  </a:lnTo>
                  <a:lnTo>
                    <a:pt x="44" y="51"/>
                  </a:lnTo>
                  <a:lnTo>
                    <a:pt x="47" y="47"/>
                  </a:lnTo>
                  <a:lnTo>
                    <a:pt x="52" y="43"/>
                  </a:lnTo>
                  <a:lnTo>
                    <a:pt x="57" y="39"/>
                  </a:lnTo>
                  <a:lnTo>
                    <a:pt x="61" y="36"/>
                  </a:lnTo>
                  <a:lnTo>
                    <a:pt x="67" y="34"/>
                  </a:lnTo>
                  <a:lnTo>
                    <a:pt x="72" y="32"/>
                  </a:lnTo>
                  <a:lnTo>
                    <a:pt x="79" y="31"/>
                  </a:lnTo>
                  <a:lnTo>
                    <a:pt x="84" y="30"/>
                  </a:lnTo>
                  <a:lnTo>
                    <a:pt x="90" y="30"/>
                  </a:lnTo>
                  <a:close/>
                  <a:moveTo>
                    <a:pt x="90" y="180"/>
                  </a:moveTo>
                  <a:lnTo>
                    <a:pt x="100" y="180"/>
                  </a:lnTo>
                  <a:lnTo>
                    <a:pt x="109" y="178"/>
                  </a:lnTo>
                  <a:lnTo>
                    <a:pt x="117" y="176"/>
                  </a:lnTo>
                  <a:lnTo>
                    <a:pt x="126" y="172"/>
                  </a:lnTo>
                  <a:lnTo>
                    <a:pt x="133" y="169"/>
                  </a:lnTo>
                  <a:lnTo>
                    <a:pt x="141" y="165"/>
                  </a:lnTo>
                  <a:lnTo>
                    <a:pt x="148" y="160"/>
                  </a:lnTo>
                  <a:lnTo>
                    <a:pt x="155" y="153"/>
                  </a:lnTo>
                  <a:lnTo>
                    <a:pt x="160" y="147"/>
                  </a:lnTo>
                  <a:lnTo>
                    <a:pt x="165" y="140"/>
                  </a:lnTo>
                  <a:lnTo>
                    <a:pt x="170" y="133"/>
                  </a:lnTo>
                  <a:lnTo>
                    <a:pt x="174" y="125"/>
                  </a:lnTo>
                  <a:lnTo>
                    <a:pt x="176" y="117"/>
                  </a:lnTo>
                  <a:lnTo>
                    <a:pt x="179" y="108"/>
                  </a:lnTo>
                  <a:lnTo>
                    <a:pt x="180" y="98"/>
                  </a:lnTo>
                  <a:lnTo>
                    <a:pt x="180" y="90"/>
                  </a:lnTo>
                  <a:lnTo>
                    <a:pt x="180" y="80"/>
                  </a:lnTo>
                  <a:lnTo>
                    <a:pt x="179" y="72"/>
                  </a:lnTo>
                  <a:lnTo>
                    <a:pt x="176" y="63"/>
                  </a:lnTo>
                  <a:lnTo>
                    <a:pt x="174" y="54"/>
                  </a:lnTo>
                  <a:lnTo>
                    <a:pt x="170" y="47"/>
                  </a:lnTo>
                  <a:lnTo>
                    <a:pt x="165" y="39"/>
                  </a:lnTo>
                  <a:lnTo>
                    <a:pt x="160" y="32"/>
                  </a:lnTo>
                  <a:lnTo>
                    <a:pt x="155" y="25"/>
                  </a:lnTo>
                  <a:lnTo>
                    <a:pt x="148" y="20"/>
                  </a:lnTo>
                  <a:lnTo>
                    <a:pt x="141" y="15"/>
                  </a:lnTo>
                  <a:lnTo>
                    <a:pt x="133" y="10"/>
                  </a:lnTo>
                  <a:lnTo>
                    <a:pt x="126" y="6"/>
                  </a:lnTo>
                  <a:lnTo>
                    <a:pt x="117" y="3"/>
                  </a:lnTo>
                  <a:lnTo>
                    <a:pt x="109" y="1"/>
                  </a:lnTo>
                  <a:lnTo>
                    <a:pt x="100" y="0"/>
                  </a:lnTo>
                  <a:lnTo>
                    <a:pt x="90" y="0"/>
                  </a:lnTo>
                  <a:lnTo>
                    <a:pt x="82" y="0"/>
                  </a:lnTo>
                  <a:lnTo>
                    <a:pt x="72" y="1"/>
                  </a:lnTo>
                  <a:lnTo>
                    <a:pt x="64" y="3"/>
                  </a:lnTo>
                  <a:lnTo>
                    <a:pt x="55" y="6"/>
                  </a:lnTo>
                  <a:lnTo>
                    <a:pt x="47" y="10"/>
                  </a:lnTo>
                  <a:lnTo>
                    <a:pt x="40" y="15"/>
                  </a:lnTo>
                  <a:lnTo>
                    <a:pt x="34" y="20"/>
                  </a:lnTo>
                  <a:lnTo>
                    <a:pt x="27" y="25"/>
                  </a:lnTo>
                  <a:lnTo>
                    <a:pt x="21" y="32"/>
                  </a:lnTo>
                  <a:lnTo>
                    <a:pt x="15" y="39"/>
                  </a:lnTo>
                  <a:lnTo>
                    <a:pt x="11" y="47"/>
                  </a:lnTo>
                  <a:lnTo>
                    <a:pt x="8" y="54"/>
                  </a:lnTo>
                  <a:lnTo>
                    <a:pt x="5" y="63"/>
                  </a:lnTo>
                  <a:lnTo>
                    <a:pt x="2" y="72"/>
                  </a:lnTo>
                  <a:lnTo>
                    <a:pt x="0" y="80"/>
                  </a:lnTo>
                  <a:lnTo>
                    <a:pt x="0" y="90"/>
                  </a:lnTo>
                  <a:lnTo>
                    <a:pt x="0" y="98"/>
                  </a:lnTo>
                  <a:lnTo>
                    <a:pt x="2" y="108"/>
                  </a:lnTo>
                  <a:lnTo>
                    <a:pt x="5" y="117"/>
                  </a:lnTo>
                  <a:lnTo>
                    <a:pt x="8" y="125"/>
                  </a:lnTo>
                  <a:lnTo>
                    <a:pt x="11" y="133"/>
                  </a:lnTo>
                  <a:lnTo>
                    <a:pt x="15" y="140"/>
                  </a:lnTo>
                  <a:lnTo>
                    <a:pt x="21" y="147"/>
                  </a:lnTo>
                  <a:lnTo>
                    <a:pt x="27" y="153"/>
                  </a:lnTo>
                  <a:lnTo>
                    <a:pt x="34" y="160"/>
                  </a:lnTo>
                  <a:lnTo>
                    <a:pt x="40" y="165"/>
                  </a:lnTo>
                  <a:lnTo>
                    <a:pt x="47" y="169"/>
                  </a:lnTo>
                  <a:lnTo>
                    <a:pt x="55" y="172"/>
                  </a:lnTo>
                  <a:lnTo>
                    <a:pt x="64" y="176"/>
                  </a:lnTo>
                  <a:lnTo>
                    <a:pt x="72" y="178"/>
                  </a:lnTo>
                  <a:lnTo>
                    <a:pt x="82" y="180"/>
                  </a:lnTo>
                  <a:lnTo>
                    <a:pt x="90" y="1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2" name="CustomShape 61"/>
            <p:cNvSpPr/>
            <p:nvPr/>
          </p:nvSpPr>
          <p:spPr>
            <a:xfrm>
              <a:off x="669240" y="4174200"/>
              <a:ext cx="56160" cy="74880"/>
            </a:xfrm>
            <a:custGeom>
              <a:avLst/>
              <a:gdLst/>
              <a:ahLst/>
              <a:cxnLst/>
              <a:rect l="l" t="t" r="r" b="b"/>
              <a:pathLst>
                <a:path w="295" h="391">
                  <a:moveTo>
                    <a:pt x="265" y="30"/>
                  </a:moveTo>
                  <a:lnTo>
                    <a:pt x="265" y="64"/>
                  </a:lnTo>
                  <a:lnTo>
                    <a:pt x="263" y="96"/>
                  </a:lnTo>
                  <a:lnTo>
                    <a:pt x="261" y="111"/>
                  </a:lnTo>
                  <a:lnTo>
                    <a:pt x="259" y="125"/>
                  </a:lnTo>
                  <a:lnTo>
                    <a:pt x="256" y="138"/>
                  </a:lnTo>
                  <a:lnTo>
                    <a:pt x="253" y="151"/>
                  </a:lnTo>
                  <a:lnTo>
                    <a:pt x="249" y="162"/>
                  </a:lnTo>
                  <a:lnTo>
                    <a:pt x="244" y="173"/>
                  </a:lnTo>
                  <a:lnTo>
                    <a:pt x="238" y="182"/>
                  </a:lnTo>
                  <a:lnTo>
                    <a:pt x="231" y="190"/>
                  </a:lnTo>
                  <a:lnTo>
                    <a:pt x="223" y="197"/>
                  </a:lnTo>
                  <a:lnTo>
                    <a:pt x="214" y="203"/>
                  </a:lnTo>
                  <a:lnTo>
                    <a:pt x="204" y="208"/>
                  </a:lnTo>
                  <a:lnTo>
                    <a:pt x="192" y="211"/>
                  </a:lnTo>
                  <a:lnTo>
                    <a:pt x="180" y="213"/>
                  </a:lnTo>
                  <a:lnTo>
                    <a:pt x="180" y="361"/>
                  </a:lnTo>
                  <a:lnTo>
                    <a:pt x="120" y="361"/>
                  </a:lnTo>
                  <a:lnTo>
                    <a:pt x="120" y="213"/>
                  </a:lnTo>
                  <a:lnTo>
                    <a:pt x="109" y="211"/>
                  </a:lnTo>
                  <a:lnTo>
                    <a:pt x="99" y="208"/>
                  </a:lnTo>
                  <a:lnTo>
                    <a:pt x="90" y="205"/>
                  </a:lnTo>
                  <a:lnTo>
                    <a:pt x="82" y="199"/>
                  </a:lnTo>
                  <a:lnTo>
                    <a:pt x="74" y="194"/>
                  </a:lnTo>
                  <a:lnTo>
                    <a:pt x="68" y="186"/>
                  </a:lnTo>
                  <a:lnTo>
                    <a:pt x="61" y="178"/>
                  </a:lnTo>
                  <a:lnTo>
                    <a:pt x="56" y="169"/>
                  </a:lnTo>
                  <a:lnTo>
                    <a:pt x="51" y="159"/>
                  </a:lnTo>
                  <a:lnTo>
                    <a:pt x="46" y="147"/>
                  </a:lnTo>
                  <a:lnTo>
                    <a:pt x="42" y="134"/>
                  </a:lnTo>
                  <a:lnTo>
                    <a:pt x="39" y="120"/>
                  </a:lnTo>
                  <a:lnTo>
                    <a:pt x="36" y="104"/>
                  </a:lnTo>
                  <a:lnTo>
                    <a:pt x="33" y="88"/>
                  </a:lnTo>
                  <a:lnTo>
                    <a:pt x="32" y="70"/>
                  </a:lnTo>
                  <a:lnTo>
                    <a:pt x="31" y="50"/>
                  </a:lnTo>
                  <a:lnTo>
                    <a:pt x="30" y="30"/>
                  </a:lnTo>
                  <a:lnTo>
                    <a:pt x="265" y="30"/>
                  </a:lnTo>
                  <a:close/>
                  <a:moveTo>
                    <a:pt x="0" y="15"/>
                  </a:moveTo>
                  <a:lnTo>
                    <a:pt x="0" y="49"/>
                  </a:lnTo>
                  <a:lnTo>
                    <a:pt x="3" y="84"/>
                  </a:lnTo>
                  <a:lnTo>
                    <a:pt x="5" y="101"/>
                  </a:lnTo>
                  <a:lnTo>
                    <a:pt x="8" y="118"/>
                  </a:lnTo>
                  <a:lnTo>
                    <a:pt x="11" y="134"/>
                  </a:lnTo>
                  <a:lnTo>
                    <a:pt x="15" y="150"/>
                  </a:lnTo>
                  <a:lnTo>
                    <a:pt x="21" y="164"/>
                  </a:lnTo>
                  <a:lnTo>
                    <a:pt x="27" y="179"/>
                  </a:lnTo>
                  <a:lnTo>
                    <a:pt x="35" y="192"/>
                  </a:lnTo>
                  <a:lnTo>
                    <a:pt x="42" y="204"/>
                  </a:lnTo>
                  <a:lnTo>
                    <a:pt x="53" y="214"/>
                  </a:lnTo>
                  <a:lnTo>
                    <a:pt x="63" y="223"/>
                  </a:lnTo>
                  <a:lnTo>
                    <a:pt x="70" y="227"/>
                  </a:lnTo>
                  <a:lnTo>
                    <a:pt x="76" y="230"/>
                  </a:lnTo>
                  <a:lnTo>
                    <a:pt x="83" y="234"/>
                  </a:lnTo>
                  <a:lnTo>
                    <a:pt x="90" y="237"/>
                  </a:lnTo>
                  <a:lnTo>
                    <a:pt x="90" y="391"/>
                  </a:lnTo>
                  <a:lnTo>
                    <a:pt x="210" y="391"/>
                  </a:lnTo>
                  <a:lnTo>
                    <a:pt x="210" y="237"/>
                  </a:lnTo>
                  <a:lnTo>
                    <a:pt x="218" y="235"/>
                  </a:lnTo>
                  <a:lnTo>
                    <a:pt x="225" y="231"/>
                  </a:lnTo>
                  <a:lnTo>
                    <a:pt x="232" y="227"/>
                  </a:lnTo>
                  <a:lnTo>
                    <a:pt x="238" y="223"/>
                  </a:lnTo>
                  <a:lnTo>
                    <a:pt x="245" y="219"/>
                  </a:lnTo>
                  <a:lnTo>
                    <a:pt x="250" y="214"/>
                  </a:lnTo>
                  <a:lnTo>
                    <a:pt x="255" y="209"/>
                  </a:lnTo>
                  <a:lnTo>
                    <a:pt x="260" y="204"/>
                  </a:lnTo>
                  <a:lnTo>
                    <a:pt x="268" y="191"/>
                  </a:lnTo>
                  <a:lnTo>
                    <a:pt x="275" y="178"/>
                  </a:lnTo>
                  <a:lnTo>
                    <a:pt x="280" y="164"/>
                  </a:lnTo>
                  <a:lnTo>
                    <a:pt x="285" y="149"/>
                  </a:lnTo>
                  <a:lnTo>
                    <a:pt x="289" y="133"/>
                  </a:lnTo>
                  <a:lnTo>
                    <a:pt x="291" y="117"/>
                  </a:lnTo>
                  <a:lnTo>
                    <a:pt x="293" y="100"/>
                  </a:lnTo>
                  <a:lnTo>
                    <a:pt x="294" y="82"/>
                  </a:lnTo>
                  <a:lnTo>
                    <a:pt x="295" y="48"/>
                  </a:lnTo>
                  <a:lnTo>
                    <a:pt x="295" y="15"/>
                  </a:lnTo>
                  <a:lnTo>
                    <a:pt x="295" y="0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03" name="CustomShape 62"/>
          <p:cNvSpPr/>
          <p:nvPr/>
        </p:nvSpPr>
        <p:spPr>
          <a:xfrm>
            <a:off x="377640" y="2966400"/>
            <a:ext cx="2183040" cy="4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Nuclear energy i.e. renewable energy source 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04" name="CustomShape 63"/>
          <p:cNvSpPr/>
          <p:nvPr/>
        </p:nvSpPr>
        <p:spPr>
          <a:xfrm>
            <a:off x="3848760" y="2956320"/>
            <a:ext cx="2174760" cy="4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Hydro electric source of energy is one of the major renewable energy source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05" name="CustomShape 64"/>
          <p:cNvSpPr/>
          <p:nvPr/>
        </p:nvSpPr>
        <p:spPr>
          <a:xfrm>
            <a:off x="519120" y="5191200"/>
            <a:ext cx="2172240" cy="124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Solar energy source , the main focus of our project currently provides almost equal supply as hydro power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06" name="CustomShape 65"/>
          <p:cNvSpPr/>
          <p:nvPr/>
        </p:nvSpPr>
        <p:spPr>
          <a:xfrm>
            <a:off x="3917880" y="5180400"/>
            <a:ext cx="2174760" cy="4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Crude oil and natural gas i.e. non renewable energy sources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07" name="CustomShape 66"/>
          <p:cNvSpPr/>
          <p:nvPr/>
        </p:nvSpPr>
        <p:spPr>
          <a:xfrm>
            <a:off x="1343880" y="926280"/>
            <a:ext cx="5696640" cy="4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0" u="sng" strike="noStrike" spc="-1">
                <a:solidFill>
                  <a:srgbClr val="223362"/>
                </a:solidFill>
                <a:uFillTx/>
                <a:latin typeface="Quattrocento Sans"/>
                <a:ea typeface="Quattrocento Sans"/>
              </a:rPr>
              <a:t>INDIAN ENERGY CONSUMPTION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0" y="1104840"/>
            <a:ext cx="6093720" cy="4646160"/>
          </a:xfrm>
          <a:prstGeom prst="rect">
            <a:avLst/>
          </a:prstGeom>
          <a:solidFill>
            <a:srgbClr val="F2F2F2">
              <a:alpha val="7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9" name="CustomShape 2"/>
          <p:cNvSpPr/>
          <p:nvPr/>
        </p:nvSpPr>
        <p:spPr>
          <a:xfrm>
            <a:off x="721800" y="0"/>
            <a:ext cx="245160" cy="43344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10" name="Group 3"/>
          <p:cNvGrpSpPr/>
          <p:nvPr/>
        </p:nvGrpSpPr>
        <p:grpSpPr>
          <a:xfrm>
            <a:off x="5632560" y="6474240"/>
            <a:ext cx="924840" cy="131040"/>
            <a:chOff x="5632560" y="6474240"/>
            <a:chExt cx="924840" cy="131040"/>
          </a:xfrm>
        </p:grpSpPr>
        <p:grpSp>
          <p:nvGrpSpPr>
            <p:cNvPr id="511" name="Group 4"/>
            <p:cNvGrpSpPr/>
            <p:nvPr/>
          </p:nvGrpSpPr>
          <p:grpSpPr>
            <a:xfrm>
              <a:off x="6139800" y="6474240"/>
              <a:ext cx="417600" cy="131040"/>
              <a:chOff x="6139800" y="6474240"/>
              <a:chExt cx="417600" cy="131040"/>
            </a:xfrm>
          </p:grpSpPr>
          <p:sp>
            <p:nvSpPr>
              <p:cNvPr id="512" name="CustomShape 5"/>
              <p:cNvSpPr/>
              <p:nvPr/>
            </p:nvSpPr>
            <p:spPr>
              <a:xfrm flipV="1">
                <a:off x="6426720" y="6474240"/>
                <a:ext cx="130680" cy="130680"/>
              </a:xfrm>
              <a:prstGeom prst="ellipse">
                <a:avLst/>
              </a:prstGeom>
              <a:solidFill>
                <a:srgbClr val="22336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3" name="CustomShape 6"/>
              <p:cNvSpPr/>
              <p:nvPr/>
            </p:nvSpPr>
            <p:spPr>
              <a:xfrm flipV="1">
                <a:off x="6206400" y="6474240"/>
                <a:ext cx="284760" cy="131040"/>
              </a:xfrm>
              <a:prstGeom prst="rect">
                <a:avLst/>
              </a:prstGeom>
              <a:solidFill>
                <a:srgbClr val="22336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4" name="CustomShape 7"/>
              <p:cNvSpPr/>
              <p:nvPr/>
            </p:nvSpPr>
            <p:spPr>
              <a:xfrm flipV="1">
                <a:off x="6139800" y="6474240"/>
                <a:ext cx="131040" cy="131040"/>
              </a:xfrm>
              <a:prstGeom prst="ellipse">
                <a:avLst/>
              </a:prstGeom>
              <a:solidFill>
                <a:srgbClr val="22336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515" name="Group 8"/>
            <p:cNvGrpSpPr/>
            <p:nvPr/>
          </p:nvGrpSpPr>
          <p:grpSpPr>
            <a:xfrm>
              <a:off x="5632560" y="6474240"/>
              <a:ext cx="417600" cy="131040"/>
              <a:chOff x="5632560" y="6474240"/>
              <a:chExt cx="417600" cy="131040"/>
            </a:xfrm>
          </p:grpSpPr>
          <p:sp>
            <p:nvSpPr>
              <p:cNvPr id="516" name="CustomShape 9"/>
              <p:cNvSpPr/>
              <p:nvPr/>
            </p:nvSpPr>
            <p:spPr>
              <a:xfrm flipV="1">
                <a:off x="5919480" y="6474240"/>
                <a:ext cx="130680" cy="130680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7" name="CustomShape 10"/>
              <p:cNvSpPr/>
              <p:nvPr/>
            </p:nvSpPr>
            <p:spPr>
              <a:xfrm flipV="1">
                <a:off x="5699160" y="6474240"/>
                <a:ext cx="284760" cy="131040"/>
              </a:xfrm>
              <a:prstGeom prst="rect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8" name="CustomShape 11"/>
              <p:cNvSpPr/>
              <p:nvPr/>
            </p:nvSpPr>
            <p:spPr>
              <a:xfrm flipV="1">
                <a:off x="5632560" y="6474240"/>
                <a:ext cx="131040" cy="131040"/>
              </a:xfrm>
              <a:prstGeom prst="ellipse">
                <a:avLst/>
              </a:prstGeom>
              <a:solidFill>
                <a:srgbClr val="DC710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519" name="CustomShape 12"/>
          <p:cNvSpPr/>
          <p:nvPr/>
        </p:nvSpPr>
        <p:spPr>
          <a:xfrm>
            <a:off x="1350720" y="349560"/>
            <a:ext cx="4043880" cy="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223362"/>
                </a:solidFill>
                <a:latin typeface="Quattrocento Sans"/>
                <a:ea typeface="Quattrocento Sans"/>
              </a:rPr>
              <a:t>SOLAR ENERGY USES IN OTHER COUNTRIES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20" name="CustomShape 13"/>
          <p:cNvSpPr/>
          <p:nvPr/>
        </p:nvSpPr>
        <p:spPr>
          <a:xfrm>
            <a:off x="500400" y="321120"/>
            <a:ext cx="688680" cy="688680"/>
          </a:xfrm>
          <a:prstGeom prst="ellipse">
            <a:avLst/>
          </a:prstGeom>
          <a:gradFill rotWithShape="0">
            <a:gsLst>
              <a:gs pos="0">
                <a:srgbClr val="FC7B01"/>
              </a:gs>
              <a:gs pos="100000">
                <a:srgbClr val="1D3164"/>
              </a:gs>
            </a:gsLst>
            <a:path path="circle"/>
          </a:gradFill>
          <a:ln>
            <a:noFill/>
          </a:ln>
          <a:effectLst>
            <a:outerShdw blurRad="50800" dist="38160" dir="5400000" algn="t" rotWithShape="0">
              <a:srgbClr val="00000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21" name="Group 14"/>
          <p:cNvGrpSpPr/>
          <p:nvPr/>
        </p:nvGrpSpPr>
        <p:grpSpPr>
          <a:xfrm>
            <a:off x="684360" y="1752480"/>
            <a:ext cx="5189400" cy="3350880"/>
            <a:chOff x="684360" y="1752480"/>
            <a:chExt cx="5189400" cy="3350880"/>
          </a:xfrm>
        </p:grpSpPr>
        <p:sp>
          <p:nvSpPr>
            <p:cNvPr id="522" name="CustomShape 15"/>
            <p:cNvSpPr/>
            <p:nvPr/>
          </p:nvSpPr>
          <p:spPr>
            <a:xfrm>
              <a:off x="4004640" y="3542040"/>
              <a:ext cx="208800" cy="155160"/>
            </a:xfrm>
            <a:custGeom>
              <a:avLst/>
              <a:gdLst/>
              <a:ahLst/>
              <a:cxnLst/>
              <a:rect l="l" t="t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3" name="CustomShape 16"/>
            <p:cNvSpPr/>
            <p:nvPr/>
          </p:nvSpPr>
          <p:spPr>
            <a:xfrm>
              <a:off x="4194360" y="3225600"/>
              <a:ext cx="884880" cy="645840"/>
            </a:xfrm>
            <a:custGeom>
              <a:avLst/>
              <a:gdLst/>
              <a:ahLst/>
              <a:cxnLst/>
              <a:rect l="l" t="t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4" name="CustomShape 17"/>
            <p:cNvSpPr/>
            <p:nvPr/>
          </p:nvSpPr>
          <p:spPr>
            <a:xfrm>
              <a:off x="2997000" y="3438720"/>
              <a:ext cx="176400" cy="144360"/>
            </a:xfrm>
            <a:custGeom>
              <a:avLst/>
              <a:gdLst/>
              <a:ahLst/>
              <a:cxnLst/>
              <a:rect l="l" t="t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5" name="CustomShape 18"/>
            <p:cNvSpPr/>
            <p:nvPr/>
          </p:nvSpPr>
          <p:spPr>
            <a:xfrm>
              <a:off x="2073240" y="1752480"/>
              <a:ext cx="878400" cy="1300680"/>
            </a:xfrm>
            <a:custGeom>
              <a:avLst/>
              <a:gdLst/>
              <a:ahLst/>
              <a:cxnLst/>
              <a:rect l="l" t="t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6" name="CustomShape 19"/>
            <p:cNvSpPr/>
            <p:nvPr/>
          </p:nvSpPr>
          <p:spPr>
            <a:xfrm>
              <a:off x="3423240" y="3477600"/>
              <a:ext cx="90360" cy="124920"/>
            </a:xfrm>
            <a:custGeom>
              <a:avLst/>
              <a:gdLst/>
              <a:ahLst/>
              <a:cxnLst/>
              <a:rect l="l" t="t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7" name="CustomShape 20"/>
            <p:cNvSpPr/>
            <p:nvPr/>
          </p:nvSpPr>
          <p:spPr>
            <a:xfrm>
              <a:off x="4114440" y="3563640"/>
              <a:ext cx="421920" cy="458640"/>
            </a:xfrm>
            <a:custGeom>
              <a:avLst/>
              <a:gdLst/>
              <a:ahLst/>
              <a:cxnLst/>
              <a:rect l="l" t="t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8" name="CustomShape 21"/>
            <p:cNvSpPr/>
            <p:nvPr/>
          </p:nvSpPr>
          <p:spPr>
            <a:xfrm>
              <a:off x="3767760" y="3518280"/>
              <a:ext cx="273600" cy="247680"/>
            </a:xfrm>
            <a:custGeom>
              <a:avLst/>
              <a:gdLst/>
              <a:ahLst/>
              <a:cxnLst/>
              <a:rect l="l" t="t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9" name="CustomShape 22"/>
            <p:cNvSpPr/>
            <p:nvPr/>
          </p:nvSpPr>
          <p:spPr>
            <a:xfrm>
              <a:off x="2779560" y="2844360"/>
              <a:ext cx="153000" cy="101160"/>
            </a:xfrm>
            <a:custGeom>
              <a:avLst/>
              <a:gdLst/>
              <a:ahLst/>
              <a:cxnLst/>
              <a:rect l="l" t="t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0" name="CustomShape 23"/>
            <p:cNvSpPr/>
            <p:nvPr/>
          </p:nvSpPr>
          <p:spPr>
            <a:xfrm>
              <a:off x="3227400" y="3369960"/>
              <a:ext cx="170280" cy="202320"/>
            </a:xfrm>
            <a:custGeom>
              <a:avLst/>
              <a:gdLst/>
              <a:ahLst/>
              <a:cxnLst/>
              <a:rect l="l" t="t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1" name="CustomShape 24"/>
            <p:cNvSpPr/>
            <p:nvPr/>
          </p:nvSpPr>
          <p:spPr>
            <a:xfrm>
              <a:off x="4999680" y="3402000"/>
              <a:ext cx="230400" cy="267120"/>
            </a:xfrm>
            <a:custGeom>
              <a:avLst/>
              <a:gdLst/>
              <a:ahLst/>
              <a:cxnLst/>
              <a:rect l="l" t="t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2" name="CustomShape 25"/>
            <p:cNvSpPr/>
            <p:nvPr/>
          </p:nvSpPr>
          <p:spPr>
            <a:xfrm>
              <a:off x="4398840" y="3259800"/>
              <a:ext cx="460800" cy="219600"/>
            </a:xfrm>
            <a:custGeom>
              <a:avLst/>
              <a:gdLst/>
              <a:ahLst/>
              <a:cxnLst/>
              <a:rect l="l" t="t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3" name="CustomShape 26"/>
            <p:cNvSpPr/>
            <p:nvPr/>
          </p:nvSpPr>
          <p:spPr>
            <a:xfrm>
              <a:off x="3881880" y="3746520"/>
              <a:ext cx="109800" cy="148680"/>
            </a:xfrm>
            <a:custGeom>
              <a:avLst/>
              <a:gdLst/>
              <a:ahLst/>
              <a:cxnLst/>
              <a:rect l="l" t="t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4" name="CustomShape 27"/>
            <p:cNvSpPr/>
            <p:nvPr/>
          </p:nvSpPr>
          <p:spPr>
            <a:xfrm>
              <a:off x="4011120" y="3570120"/>
              <a:ext cx="204480" cy="219600"/>
            </a:xfrm>
            <a:custGeom>
              <a:avLst/>
              <a:gdLst/>
              <a:ahLst/>
              <a:cxnLst/>
              <a:rect l="l" t="t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5" name="CustomShape 28"/>
            <p:cNvSpPr/>
            <p:nvPr/>
          </p:nvSpPr>
          <p:spPr>
            <a:xfrm>
              <a:off x="2992680" y="3468960"/>
              <a:ext cx="43200" cy="99000"/>
            </a:xfrm>
            <a:custGeom>
              <a:avLst/>
              <a:gdLst/>
              <a:ahLst/>
              <a:cxnLst/>
              <a:rect l="l" t="t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6" name="CustomShape 29"/>
            <p:cNvSpPr/>
            <p:nvPr/>
          </p:nvSpPr>
          <p:spPr>
            <a:xfrm>
              <a:off x="3940200" y="2019600"/>
              <a:ext cx="1933560" cy="1447200"/>
            </a:xfrm>
            <a:custGeom>
              <a:avLst/>
              <a:gdLst/>
              <a:ahLst/>
              <a:cxnLst/>
              <a:rect l="l" t="t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DD731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7" name="CustomShape 30"/>
            <p:cNvSpPr/>
            <p:nvPr/>
          </p:nvSpPr>
          <p:spPr>
            <a:xfrm>
              <a:off x="4104000" y="3494520"/>
              <a:ext cx="107640" cy="75240"/>
            </a:xfrm>
            <a:custGeom>
              <a:avLst/>
              <a:gdLst/>
              <a:ahLst/>
              <a:cxnLst/>
              <a:rect l="l" t="t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8" name="CustomShape 31"/>
            <p:cNvSpPr/>
            <p:nvPr/>
          </p:nvSpPr>
          <p:spPr>
            <a:xfrm>
              <a:off x="3888360" y="3460320"/>
              <a:ext cx="200160" cy="135720"/>
            </a:xfrm>
            <a:custGeom>
              <a:avLst/>
              <a:gdLst/>
              <a:ahLst/>
              <a:cxnLst/>
              <a:rect l="l" t="t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9" name="CustomShape 32"/>
            <p:cNvSpPr/>
            <p:nvPr/>
          </p:nvSpPr>
          <p:spPr>
            <a:xfrm>
              <a:off x="3509640" y="3471120"/>
              <a:ext cx="267120" cy="114120"/>
            </a:xfrm>
            <a:custGeom>
              <a:avLst/>
              <a:gdLst/>
              <a:ahLst/>
              <a:cxnLst/>
              <a:rect l="l" t="t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540" name="Group 33"/>
            <p:cNvGrpSpPr/>
            <p:nvPr/>
          </p:nvGrpSpPr>
          <p:grpSpPr>
            <a:xfrm>
              <a:off x="684360" y="1804320"/>
              <a:ext cx="1685880" cy="2123280"/>
              <a:chOff x="684360" y="1804320"/>
              <a:chExt cx="1685880" cy="2123280"/>
            </a:xfrm>
          </p:grpSpPr>
          <p:sp>
            <p:nvSpPr>
              <p:cNvPr id="541" name="CustomShape 34"/>
              <p:cNvSpPr/>
              <p:nvPr/>
            </p:nvSpPr>
            <p:spPr>
              <a:xfrm>
                <a:off x="1095480" y="1804320"/>
                <a:ext cx="1274760" cy="1666800"/>
              </a:xfrm>
              <a:custGeom>
                <a:avLst/>
                <a:gdLst/>
                <a:ahLst/>
                <a:cxnLst/>
                <a:rect l="l" t="t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solidFill>
                <a:srgbClr val="30353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grpSp>
            <p:nvGrpSpPr>
              <p:cNvPr id="542" name="Group 35"/>
              <p:cNvGrpSpPr/>
              <p:nvPr/>
            </p:nvGrpSpPr>
            <p:grpSpPr>
              <a:xfrm>
                <a:off x="684360" y="2648520"/>
                <a:ext cx="1477080" cy="1279080"/>
                <a:chOff x="684360" y="2648520"/>
                <a:chExt cx="1477080" cy="1279080"/>
              </a:xfrm>
            </p:grpSpPr>
            <p:sp>
              <p:nvSpPr>
                <p:cNvPr id="543" name="CustomShape 36"/>
                <p:cNvSpPr/>
                <p:nvPr/>
              </p:nvSpPr>
              <p:spPr>
                <a:xfrm>
                  <a:off x="1991520" y="3735720"/>
                  <a:ext cx="28080" cy="49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solidFill>
                  <a:srgbClr val="30353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544" name="CustomShape 37"/>
                <p:cNvSpPr/>
                <p:nvPr/>
              </p:nvSpPr>
              <p:spPr>
                <a:xfrm>
                  <a:off x="1440000" y="3643200"/>
                  <a:ext cx="434880" cy="28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solidFill>
                  <a:srgbClr val="30353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545" name="CustomShape 38"/>
                <p:cNvSpPr/>
                <p:nvPr/>
              </p:nvSpPr>
              <p:spPr>
                <a:xfrm>
                  <a:off x="684360" y="2648520"/>
                  <a:ext cx="1477080" cy="1212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solidFill>
                  <a:srgbClr val="30353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</p:grpSp>
        <p:grpSp>
          <p:nvGrpSpPr>
            <p:cNvPr id="546" name="Group 39"/>
            <p:cNvGrpSpPr/>
            <p:nvPr/>
          </p:nvGrpSpPr>
          <p:grpSpPr>
            <a:xfrm>
              <a:off x="2988360" y="2049840"/>
              <a:ext cx="1401840" cy="1511640"/>
              <a:chOff x="2988360" y="2049840"/>
              <a:chExt cx="1401840" cy="1511640"/>
            </a:xfrm>
          </p:grpSpPr>
          <p:sp>
            <p:nvSpPr>
              <p:cNvPr id="547" name="CustomShape 40"/>
              <p:cNvSpPr/>
              <p:nvPr/>
            </p:nvSpPr>
            <p:spPr>
              <a:xfrm>
                <a:off x="3410640" y="3460320"/>
                <a:ext cx="2376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8" name="CustomShape 41"/>
              <p:cNvSpPr/>
              <p:nvPr/>
            </p:nvSpPr>
            <p:spPr>
              <a:xfrm>
                <a:off x="3761640" y="3488040"/>
                <a:ext cx="38880" cy="45360"/>
              </a:xfrm>
              <a:custGeom>
                <a:avLst/>
                <a:gdLst/>
                <a:ahLst/>
                <a:cxnLst/>
                <a:rect l="l" t="t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9" name="CustomShape 42"/>
              <p:cNvSpPr/>
              <p:nvPr/>
            </p:nvSpPr>
            <p:spPr>
              <a:xfrm>
                <a:off x="3268440" y="3326760"/>
                <a:ext cx="10548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0" name="CustomShape 43"/>
              <p:cNvSpPr/>
              <p:nvPr/>
            </p:nvSpPr>
            <p:spPr>
              <a:xfrm>
                <a:off x="3778560" y="3475440"/>
                <a:ext cx="79560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1" name="CustomShape 44"/>
              <p:cNvSpPr/>
              <p:nvPr/>
            </p:nvSpPr>
            <p:spPr>
              <a:xfrm>
                <a:off x="3358800" y="3408480"/>
                <a:ext cx="5400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2" name="CustomShape 45"/>
              <p:cNvSpPr/>
              <p:nvPr/>
            </p:nvSpPr>
            <p:spPr>
              <a:xfrm>
                <a:off x="3167280" y="3272760"/>
                <a:ext cx="5184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3" name="CustomShape 46"/>
              <p:cNvSpPr/>
              <p:nvPr/>
            </p:nvSpPr>
            <p:spPr>
              <a:xfrm>
                <a:off x="3453480" y="3430080"/>
                <a:ext cx="8820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4" name="CustomShape 47"/>
              <p:cNvSpPr/>
              <p:nvPr/>
            </p:nvSpPr>
            <p:spPr>
              <a:xfrm>
                <a:off x="3466440" y="3158640"/>
                <a:ext cx="133560" cy="116280"/>
              </a:xfrm>
              <a:custGeom>
                <a:avLst/>
                <a:gdLst/>
                <a:ahLst/>
                <a:cxnLst/>
                <a:rect l="l" t="t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5" name="CustomShape 48"/>
              <p:cNvSpPr/>
              <p:nvPr/>
            </p:nvSpPr>
            <p:spPr>
              <a:xfrm>
                <a:off x="3216600" y="3357000"/>
                <a:ext cx="64440" cy="38880"/>
              </a:xfrm>
              <a:custGeom>
                <a:avLst/>
                <a:gdLst/>
                <a:ahLst/>
                <a:cxnLst/>
                <a:rect l="l" t="t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6" name="CustomShape 49"/>
              <p:cNvSpPr/>
              <p:nvPr/>
            </p:nvSpPr>
            <p:spPr>
              <a:xfrm>
                <a:off x="3309120" y="3283560"/>
                <a:ext cx="9252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7" name="CustomShape 50"/>
              <p:cNvSpPr/>
              <p:nvPr/>
            </p:nvSpPr>
            <p:spPr>
              <a:xfrm>
                <a:off x="3216600" y="3188880"/>
                <a:ext cx="129240" cy="1764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8" name="CustomShape 51"/>
              <p:cNvSpPr/>
              <p:nvPr/>
            </p:nvSpPr>
            <p:spPr>
              <a:xfrm>
                <a:off x="3249000" y="3117960"/>
                <a:ext cx="62280" cy="75240"/>
              </a:xfrm>
              <a:custGeom>
                <a:avLst/>
                <a:gdLst/>
                <a:ahLst/>
                <a:cxnLst/>
                <a:rect l="l" t="t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9" name="CustomShape 52"/>
              <p:cNvSpPr/>
              <p:nvPr/>
            </p:nvSpPr>
            <p:spPr>
              <a:xfrm>
                <a:off x="3468600" y="3063960"/>
                <a:ext cx="6660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0" name="CustomShape 53"/>
              <p:cNvSpPr/>
              <p:nvPr/>
            </p:nvSpPr>
            <p:spPr>
              <a:xfrm>
                <a:off x="3429720" y="2700000"/>
                <a:ext cx="155160" cy="357480"/>
              </a:xfrm>
              <a:custGeom>
                <a:avLst/>
                <a:gdLst/>
                <a:ahLst/>
                <a:cxnLst/>
                <a:rect l="l" t="t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1" name="CustomShape 54"/>
              <p:cNvSpPr/>
              <p:nvPr/>
            </p:nvSpPr>
            <p:spPr>
              <a:xfrm>
                <a:off x="3063600" y="3281400"/>
                <a:ext cx="202320" cy="202320"/>
              </a:xfrm>
              <a:custGeom>
                <a:avLst/>
                <a:gdLst/>
                <a:ahLst/>
                <a:cxnLst/>
                <a:rect l="l" t="t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2" name="CustomShape 55"/>
              <p:cNvSpPr/>
              <p:nvPr/>
            </p:nvSpPr>
            <p:spPr>
              <a:xfrm>
                <a:off x="3022920" y="3094200"/>
                <a:ext cx="129240" cy="213120"/>
              </a:xfrm>
              <a:custGeom>
                <a:avLst/>
                <a:gdLst/>
                <a:ahLst/>
                <a:cxnLst/>
                <a:rect l="l" t="t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3" name="CustomShape 56"/>
              <p:cNvSpPr/>
              <p:nvPr/>
            </p:nvSpPr>
            <p:spPr>
              <a:xfrm>
                <a:off x="3709800" y="3443040"/>
                <a:ext cx="92520" cy="47520"/>
              </a:xfrm>
              <a:custGeom>
                <a:avLst/>
                <a:gdLst/>
                <a:ahLst/>
                <a:cxnLst/>
                <a:rect l="l" t="t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4" name="CustomShape 57"/>
              <p:cNvSpPr/>
              <p:nvPr/>
            </p:nvSpPr>
            <p:spPr>
              <a:xfrm>
                <a:off x="3328560" y="3382560"/>
                <a:ext cx="81720" cy="79560"/>
              </a:xfrm>
              <a:custGeom>
                <a:avLst/>
                <a:gdLst/>
                <a:ahLst/>
                <a:cxnLst/>
                <a:rect l="l" t="t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5" name="CustomShape 58"/>
              <p:cNvSpPr/>
              <p:nvPr/>
            </p:nvSpPr>
            <p:spPr>
              <a:xfrm>
                <a:off x="3365280" y="3337560"/>
                <a:ext cx="92520" cy="57960"/>
              </a:xfrm>
              <a:custGeom>
                <a:avLst/>
                <a:gdLst/>
                <a:ahLst/>
                <a:cxnLst/>
                <a:rect l="l" t="t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6" name="CustomShape 59"/>
              <p:cNvSpPr/>
              <p:nvPr/>
            </p:nvSpPr>
            <p:spPr>
              <a:xfrm>
                <a:off x="2988360" y="3184560"/>
                <a:ext cx="51840" cy="83880"/>
              </a:xfrm>
              <a:custGeom>
                <a:avLst/>
                <a:gdLst/>
                <a:ahLst/>
                <a:cxnLst/>
                <a:rect l="l" t="t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7" name="CustomShape 60"/>
              <p:cNvSpPr/>
              <p:nvPr/>
            </p:nvSpPr>
            <p:spPr>
              <a:xfrm>
                <a:off x="4136040" y="3447360"/>
                <a:ext cx="153000" cy="75240"/>
              </a:xfrm>
              <a:custGeom>
                <a:avLst/>
                <a:gdLst/>
                <a:ahLst/>
                <a:cxnLst/>
                <a:rect l="l" t="t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8" name="CustomShape 61"/>
              <p:cNvSpPr/>
              <p:nvPr/>
            </p:nvSpPr>
            <p:spPr>
              <a:xfrm>
                <a:off x="3421080" y="3449520"/>
                <a:ext cx="2376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9" name="CustomShape 62"/>
              <p:cNvSpPr/>
              <p:nvPr/>
            </p:nvSpPr>
            <p:spPr>
              <a:xfrm>
                <a:off x="3802320" y="3180240"/>
                <a:ext cx="587880" cy="31644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0" name="CustomShape 63"/>
              <p:cNvSpPr/>
              <p:nvPr/>
            </p:nvSpPr>
            <p:spPr>
              <a:xfrm>
                <a:off x="3436200" y="3152160"/>
                <a:ext cx="7740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1" name="CustomShape 64"/>
              <p:cNvSpPr/>
              <p:nvPr/>
            </p:nvSpPr>
            <p:spPr>
              <a:xfrm>
                <a:off x="3212280" y="3305160"/>
                <a:ext cx="8640" cy="12960"/>
              </a:xfrm>
              <a:custGeom>
                <a:avLst/>
                <a:gdLst/>
                <a:ahLst/>
                <a:cxnLst/>
                <a:rect l="l" t="t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2" name="CustomShape 65"/>
              <p:cNvSpPr/>
              <p:nvPr/>
            </p:nvSpPr>
            <p:spPr>
              <a:xfrm>
                <a:off x="3436200" y="3111480"/>
                <a:ext cx="9900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3" name="CustomShape 66"/>
              <p:cNvSpPr/>
              <p:nvPr/>
            </p:nvSpPr>
            <p:spPr>
              <a:xfrm>
                <a:off x="3516120" y="3339720"/>
                <a:ext cx="4752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4" name="CustomShape 67"/>
              <p:cNvSpPr/>
              <p:nvPr/>
            </p:nvSpPr>
            <p:spPr>
              <a:xfrm>
                <a:off x="3397680" y="3445200"/>
                <a:ext cx="2592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5" name="CustomShape 68"/>
              <p:cNvSpPr/>
              <p:nvPr/>
            </p:nvSpPr>
            <p:spPr>
              <a:xfrm>
                <a:off x="3427560" y="3468960"/>
                <a:ext cx="32400" cy="25920"/>
              </a:xfrm>
              <a:custGeom>
                <a:avLst/>
                <a:gdLst/>
                <a:ahLst/>
                <a:cxnLst/>
                <a:rect l="l" t="t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6" name="CustomShape 69"/>
              <p:cNvSpPr/>
              <p:nvPr/>
            </p:nvSpPr>
            <p:spPr>
              <a:xfrm>
                <a:off x="3177720" y="3225600"/>
                <a:ext cx="5400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7" name="CustomShape 70"/>
              <p:cNvSpPr/>
              <p:nvPr/>
            </p:nvSpPr>
            <p:spPr>
              <a:xfrm>
                <a:off x="3203640" y="2657160"/>
                <a:ext cx="379080" cy="45000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8" name="CustomShape 71"/>
              <p:cNvSpPr/>
              <p:nvPr/>
            </p:nvSpPr>
            <p:spPr>
              <a:xfrm>
                <a:off x="3335040" y="3193200"/>
                <a:ext cx="140040" cy="135720"/>
              </a:xfrm>
              <a:custGeom>
                <a:avLst/>
                <a:gdLst/>
                <a:ahLst/>
                <a:cxnLst/>
                <a:rect l="l" t="t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9" name="CustomShape 72"/>
              <p:cNvSpPr/>
              <p:nvPr/>
            </p:nvSpPr>
            <p:spPr>
              <a:xfrm>
                <a:off x="3423240" y="3346200"/>
                <a:ext cx="133560" cy="90360"/>
              </a:xfrm>
              <a:custGeom>
                <a:avLst/>
                <a:gdLst/>
                <a:ahLst/>
                <a:cxnLst/>
                <a:rect l="l" t="t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0" name="CustomShape 73"/>
              <p:cNvSpPr/>
              <p:nvPr/>
            </p:nvSpPr>
            <p:spPr>
              <a:xfrm>
                <a:off x="3402000" y="3389040"/>
                <a:ext cx="6012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1" name="CustomShape 74"/>
              <p:cNvSpPr/>
              <p:nvPr/>
            </p:nvSpPr>
            <p:spPr>
              <a:xfrm>
                <a:off x="3414600" y="2049840"/>
                <a:ext cx="708480" cy="1436400"/>
              </a:xfrm>
              <a:custGeom>
                <a:avLst/>
                <a:gdLst/>
                <a:ahLst/>
                <a:cxnLst/>
                <a:rect l="l" t="t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2" name="CustomShape 75"/>
              <p:cNvSpPr/>
              <p:nvPr/>
            </p:nvSpPr>
            <p:spPr>
              <a:xfrm>
                <a:off x="3290040" y="2745360"/>
                <a:ext cx="185040" cy="432720"/>
              </a:xfrm>
              <a:custGeom>
                <a:avLst/>
                <a:gdLst/>
                <a:ahLst/>
                <a:cxnLst/>
                <a:rect l="l" t="t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3" name="CustomShape 76"/>
              <p:cNvSpPr/>
              <p:nvPr/>
            </p:nvSpPr>
            <p:spPr>
              <a:xfrm>
                <a:off x="3328560" y="3376080"/>
                <a:ext cx="4104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4" name="CustomShape 77"/>
              <p:cNvSpPr/>
              <p:nvPr/>
            </p:nvSpPr>
            <p:spPr>
              <a:xfrm>
                <a:off x="3283560" y="2073600"/>
                <a:ext cx="241200" cy="28656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5" name="CustomShape 78"/>
              <p:cNvSpPr/>
              <p:nvPr/>
            </p:nvSpPr>
            <p:spPr>
              <a:xfrm>
                <a:off x="3376080" y="3318120"/>
                <a:ext cx="7740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6" name="CustomShape 79"/>
              <p:cNvSpPr/>
              <p:nvPr/>
            </p:nvSpPr>
            <p:spPr>
              <a:xfrm>
                <a:off x="3451320" y="3255480"/>
                <a:ext cx="256320" cy="16812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7" name="CustomShape 80"/>
              <p:cNvSpPr/>
              <p:nvPr/>
            </p:nvSpPr>
            <p:spPr>
              <a:xfrm>
                <a:off x="3938040" y="3402000"/>
                <a:ext cx="247680" cy="15948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588" name="Group 81"/>
            <p:cNvGrpSpPr/>
            <p:nvPr/>
          </p:nvGrpSpPr>
          <p:grpSpPr>
            <a:xfrm>
              <a:off x="1799640" y="3798360"/>
              <a:ext cx="826920" cy="1305000"/>
              <a:chOff x="1799640" y="3798360"/>
              <a:chExt cx="826920" cy="1305000"/>
            </a:xfrm>
          </p:grpSpPr>
          <p:sp>
            <p:nvSpPr>
              <p:cNvPr id="589" name="CustomShape 82"/>
              <p:cNvSpPr/>
              <p:nvPr/>
            </p:nvSpPr>
            <p:spPr>
              <a:xfrm>
                <a:off x="2071080" y="4461480"/>
                <a:ext cx="284400" cy="63324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8C480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0" name="CustomShape 83"/>
              <p:cNvSpPr/>
              <p:nvPr/>
            </p:nvSpPr>
            <p:spPr>
              <a:xfrm>
                <a:off x="2126880" y="4280760"/>
                <a:ext cx="172440" cy="195840"/>
              </a:xfrm>
              <a:custGeom>
                <a:avLst/>
                <a:gdLst/>
                <a:ahLst/>
                <a:cxnLst/>
                <a:rect l="l" t="t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8C480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1" name="CustomShape 84"/>
              <p:cNvSpPr/>
              <p:nvPr/>
            </p:nvSpPr>
            <p:spPr>
              <a:xfrm>
                <a:off x="2062440" y="4063320"/>
                <a:ext cx="564120" cy="59004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8C480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2" name="CustomShape 85"/>
              <p:cNvSpPr/>
              <p:nvPr/>
            </p:nvSpPr>
            <p:spPr>
              <a:xfrm>
                <a:off x="1845000" y="3869280"/>
                <a:ext cx="12960" cy="36720"/>
              </a:xfrm>
              <a:custGeom>
                <a:avLst/>
                <a:gdLst/>
                <a:ahLst/>
                <a:cxnLst/>
                <a:rect l="l" t="t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8C480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3" name="CustomShape 86"/>
              <p:cNvSpPr/>
              <p:nvPr/>
            </p:nvSpPr>
            <p:spPr>
              <a:xfrm>
                <a:off x="2038680" y="4397040"/>
                <a:ext cx="122760" cy="706320"/>
              </a:xfrm>
              <a:custGeom>
                <a:avLst/>
                <a:gdLst/>
                <a:ahLst/>
                <a:cxnLst/>
                <a:rect l="l" t="t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8C480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4" name="CustomShape 87"/>
              <p:cNvSpPr/>
              <p:nvPr/>
            </p:nvSpPr>
            <p:spPr>
              <a:xfrm>
                <a:off x="1989360" y="3959640"/>
                <a:ext cx="174240" cy="2390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8C480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5" name="CustomShape 88"/>
              <p:cNvSpPr/>
              <p:nvPr/>
            </p:nvSpPr>
            <p:spPr>
              <a:xfrm>
                <a:off x="1890360" y="3979080"/>
                <a:ext cx="4752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8C480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6" name="CustomShape 89"/>
              <p:cNvSpPr/>
              <p:nvPr/>
            </p:nvSpPr>
            <p:spPr>
              <a:xfrm>
                <a:off x="1902960" y="3798360"/>
                <a:ext cx="155160" cy="47520"/>
              </a:xfrm>
              <a:custGeom>
                <a:avLst/>
                <a:gdLst/>
                <a:ahLst/>
                <a:cxnLst/>
                <a:rect l="l" t="t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C480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7" name="CustomShape 90"/>
              <p:cNvSpPr/>
              <p:nvPr/>
            </p:nvSpPr>
            <p:spPr>
              <a:xfrm>
                <a:off x="2094840" y="3847680"/>
                <a:ext cx="4968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C480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8" name="CustomShape 91"/>
              <p:cNvSpPr/>
              <p:nvPr/>
            </p:nvSpPr>
            <p:spPr>
              <a:xfrm>
                <a:off x="1961280" y="4119120"/>
                <a:ext cx="8172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8C480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9" name="CustomShape 92"/>
              <p:cNvSpPr/>
              <p:nvPr/>
            </p:nvSpPr>
            <p:spPr>
              <a:xfrm>
                <a:off x="2247480" y="4997880"/>
                <a:ext cx="4752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8C480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0" name="CustomShape 93"/>
              <p:cNvSpPr/>
              <p:nvPr/>
            </p:nvSpPr>
            <p:spPr>
              <a:xfrm>
                <a:off x="2344680" y="4056840"/>
                <a:ext cx="38880" cy="51840"/>
              </a:xfrm>
              <a:custGeom>
                <a:avLst/>
                <a:gdLst/>
                <a:ahLst/>
                <a:cxnLst/>
                <a:rect l="l" t="t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8C480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1" name="CustomShape 94"/>
              <p:cNvSpPr/>
              <p:nvPr/>
            </p:nvSpPr>
            <p:spPr>
              <a:xfrm>
                <a:off x="1799640" y="3880080"/>
                <a:ext cx="5616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8C480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2" name="CustomShape 95"/>
              <p:cNvSpPr/>
              <p:nvPr/>
            </p:nvSpPr>
            <p:spPr>
              <a:xfrm>
                <a:off x="2245320" y="4020120"/>
                <a:ext cx="6660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8C480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3" name="CustomShape 96"/>
              <p:cNvSpPr/>
              <p:nvPr/>
            </p:nvSpPr>
            <p:spPr>
              <a:xfrm>
                <a:off x="1840680" y="3908160"/>
                <a:ext cx="8820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8C480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4" name="CustomShape 97"/>
              <p:cNvSpPr/>
              <p:nvPr/>
            </p:nvSpPr>
            <p:spPr>
              <a:xfrm>
                <a:off x="2058120" y="3847680"/>
                <a:ext cx="36720" cy="25920"/>
              </a:xfrm>
              <a:custGeom>
                <a:avLst/>
                <a:gdLst/>
                <a:ahLst/>
                <a:cxnLst/>
                <a:rect l="l" t="t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8C480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5" name="CustomShape 98"/>
              <p:cNvSpPr/>
              <p:nvPr/>
            </p:nvSpPr>
            <p:spPr>
              <a:xfrm>
                <a:off x="2000160" y="3869280"/>
                <a:ext cx="3024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8C480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6" name="CustomShape 99"/>
              <p:cNvSpPr/>
              <p:nvPr/>
            </p:nvSpPr>
            <p:spPr>
              <a:xfrm>
                <a:off x="1864440" y="3921120"/>
                <a:ext cx="6444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8C480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7" name="CustomShape 100"/>
              <p:cNvSpPr/>
              <p:nvPr/>
            </p:nvSpPr>
            <p:spPr>
              <a:xfrm>
                <a:off x="1933200" y="4000680"/>
                <a:ext cx="7956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8C480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8" name="CustomShape 101"/>
              <p:cNvSpPr/>
              <p:nvPr/>
            </p:nvSpPr>
            <p:spPr>
              <a:xfrm>
                <a:off x="1956960" y="4138560"/>
                <a:ext cx="180720" cy="267120"/>
              </a:xfrm>
              <a:custGeom>
                <a:avLst/>
                <a:gdLst/>
                <a:ahLst/>
                <a:cxnLst/>
                <a:rect l="l" t="t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8C480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9" name="CustomShape 102"/>
              <p:cNvSpPr/>
              <p:nvPr/>
            </p:nvSpPr>
            <p:spPr>
              <a:xfrm>
                <a:off x="2161440" y="3869280"/>
                <a:ext cx="21600" cy="4320"/>
              </a:xfrm>
              <a:custGeom>
                <a:avLst/>
                <a:gdLst/>
                <a:ahLst/>
                <a:cxnLst/>
                <a:rect l="l" t="t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8C480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0" name="CustomShape 103"/>
              <p:cNvSpPr/>
              <p:nvPr/>
            </p:nvSpPr>
            <p:spPr>
              <a:xfrm>
                <a:off x="2226240" y="4422960"/>
                <a:ext cx="120600" cy="124920"/>
              </a:xfrm>
              <a:custGeom>
                <a:avLst/>
                <a:gdLst/>
                <a:ahLst/>
                <a:cxnLst/>
                <a:rect l="l" t="t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8C480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1" name="CustomShape 104"/>
              <p:cNvSpPr/>
              <p:nvPr/>
            </p:nvSpPr>
            <p:spPr>
              <a:xfrm>
                <a:off x="2295000" y="4054680"/>
                <a:ext cx="5400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8C480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2" name="CustomShape 105"/>
              <p:cNvSpPr/>
              <p:nvPr/>
            </p:nvSpPr>
            <p:spPr>
              <a:xfrm>
                <a:off x="1832040" y="3931920"/>
                <a:ext cx="3024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8C480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3" name="CustomShape 106"/>
              <p:cNvSpPr/>
              <p:nvPr/>
            </p:nvSpPr>
            <p:spPr>
              <a:xfrm>
                <a:off x="2237040" y="3983400"/>
                <a:ext cx="1296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8C480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4" name="CustomShape 107"/>
              <p:cNvSpPr/>
              <p:nvPr/>
            </p:nvSpPr>
            <p:spPr>
              <a:xfrm>
                <a:off x="2288520" y="4592880"/>
                <a:ext cx="73080" cy="795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8C480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5" name="CustomShape 108"/>
              <p:cNvSpPr/>
              <p:nvPr/>
            </p:nvSpPr>
            <p:spPr>
              <a:xfrm>
                <a:off x="2073240" y="3963960"/>
                <a:ext cx="193680" cy="163800"/>
              </a:xfrm>
              <a:custGeom>
                <a:avLst/>
                <a:gdLst/>
                <a:ahLst/>
                <a:cxnLst/>
                <a:rect l="l" t="t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8C480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616" name="Group 109"/>
            <p:cNvGrpSpPr/>
            <p:nvPr/>
          </p:nvGrpSpPr>
          <p:grpSpPr>
            <a:xfrm>
              <a:off x="4123080" y="3456000"/>
              <a:ext cx="1606680" cy="1509480"/>
              <a:chOff x="4123080" y="3456000"/>
              <a:chExt cx="1606680" cy="1509480"/>
            </a:xfrm>
          </p:grpSpPr>
          <p:sp>
            <p:nvSpPr>
              <p:cNvPr id="617" name="CustomShape 110"/>
              <p:cNvSpPr/>
              <p:nvPr/>
            </p:nvSpPr>
            <p:spPr>
              <a:xfrm>
                <a:off x="4403160" y="3746520"/>
                <a:ext cx="6228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solidFill>
                <a:srgbClr val="98A3AD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8" name="CustomShape 111"/>
              <p:cNvSpPr/>
              <p:nvPr/>
            </p:nvSpPr>
            <p:spPr>
              <a:xfrm>
                <a:off x="4413960" y="3714480"/>
                <a:ext cx="45360" cy="2592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solidFill>
                <a:srgbClr val="98A3AD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9" name="CustomShape 112"/>
              <p:cNvSpPr/>
              <p:nvPr/>
            </p:nvSpPr>
            <p:spPr>
              <a:xfrm>
                <a:off x="5690880" y="4373280"/>
                <a:ext cx="3888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98A3AD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0" name="CustomShape 113"/>
              <p:cNvSpPr/>
              <p:nvPr/>
            </p:nvSpPr>
            <p:spPr>
              <a:xfrm>
                <a:off x="4926600" y="3456000"/>
                <a:ext cx="90360" cy="96840"/>
              </a:xfrm>
              <a:custGeom>
                <a:avLst/>
                <a:gdLst/>
                <a:ahLst/>
                <a:cxnLst/>
                <a:rect l="l" t="t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solidFill>
                <a:srgbClr val="98A3AD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1" name="CustomShape 114"/>
              <p:cNvSpPr/>
              <p:nvPr/>
            </p:nvSpPr>
            <p:spPr>
              <a:xfrm>
                <a:off x="4952160" y="3537720"/>
                <a:ext cx="47520" cy="73080"/>
              </a:xfrm>
              <a:custGeom>
                <a:avLst/>
                <a:gdLst/>
                <a:ahLst/>
                <a:cxnLst/>
                <a:rect l="l" t="t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98A3AD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2" name="CustomShape 115"/>
              <p:cNvSpPr/>
              <p:nvPr/>
            </p:nvSpPr>
            <p:spPr>
              <a:xfrm>
                <a:off x="4280400" y="3998520"/>
                <a:ext cx="3024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solidFill>
                <a:srgbClr val="98A3AD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3" name="CustomShape 116"/>
              <p:cNvSpPr/>
              <p:nvPr/>
            </p:nvSpPr>
            <p:spPr>
              <a:xfrm>
                <a:off x="4463640" y="3714480"/>
                <a:ext cx="127080" cy="28008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solidFill>
                <a:srgbClr val="98A3AD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24" name="CustomShape 117"/>
              <p:cNvSpPr/>
              <p:nvPr/>
            </p:nvSpPr>
            <p:spPr>
              <a:xfrm>
                <a:off x="4289040" y="3682080"/>
                <a:ext cx="11196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solidFill>
                <a:srgbClr val="98A3AD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grpSp>
            <p:nvGrpSpPr>
              <p:cNvPr id="625" name="Group 118"/>
              <p:cNvGrpSpPr/>
              <p:nvPr/>
            </p:nvGrpSpPr>
            <p:grpSpPr>
              <a:xfrm>
                <a:off x="4767120" y="4293720"/>
                <a:ext cx="938880" cy="602640"/>
                <a:chOff x="4767120" y="4293720"/>
                <a:chExt cx="938880" cy="602640"/>
              </a:xfrm>
            </p:grpSpPr>
            <p:sp>
              <p:nvSpPr>
                <p:cNvPr id="626" name="CustomShape 119"/>
                <p:cNvSpPr/>
                <p:nvPr/>
              </p:nvSpPr>
              <p:spPr>
                <a:xfrm>
                  <a:off x="4767120" y="4293720"/>
                  <a:ext cx="581400" cy="540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solidFill>
                  <a:srgbClr val="98A3AD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627" name="CustomShape 120"/>
                <p:cNvSpPr/>
                <p:nvPr/>
              </p:nvSpPr>
              <p:spPr>
                <a:xfrm>
                  <a:off x="5501520" y="4433400"/>
                  <a:ext cx="41040" cy="3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solidFill>
                  <a:srgbClr val="98A3AD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628" name="CustomShape 121"/>
                <p:cNvSpPr/>
                <p:nvPr/>
              </p:nvSpPr>
              <p:spPr>
                <a:xfrm>
                  <a:off x="5533560" y="4668120"/>
                  <a:ext cx="172440" cy="22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solidFill>
                  <a:srgbClr val="98A3AD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629" name="CustomShape 122"/>
              <p:cNvSpPr/>
              <p:nvPr/>
            </p:nvSpPr>
            <p:spPr>
              <a:xfrm>
                <a:off x="4123080" y="4941720"/>
                <a:ext cx="2592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8A3AD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grpSp>
            <p:nvGrpSpPr>
              <p:cNvPr id="630" name="Group 123"/>
              <p:cNvGrpSpPr/>
              <p:nvPr/>
            </p:nvGrpSpPr>
            <p:grpSpPr>
              <a:xfrm>
                <a:off x="4506480" y="3763800"/>
                <a:ext cx="966960" cy="529560"/>
                <a:chOff x="4506480" y="3763800"/>
                <a:chExt cx="966960" cy="529560"/>
              </a:xfrm>
            </p:grpSpPr>
            <p:sp>
              <p:nvSpPr>
                <p:cNvPr id="631" name="CustomShape 124"/>
                <p:cNvSpPr/>
                <p:nvPr/>
              </p:nvSpPr>
              <p:spPr>
                <a:xfrm>
                  <a:off x="4780080" y="4061160"/>
                  <a:ext cx="17280" cy="19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98A3AD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632" name="CustomShape 125"/>
                <p:cNvSpPr/>
                <p:nvPr/>
              </p:nvSpPr>
              <p:spPr>
                <a:xfrm>
                  <a:off x="4506480" y="4061160"/>
                  <a:ext cx="658800" cy="22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solidFill>
                  <a:srgbClr val="98A3AD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633" name="CustomShape 126"/>
                <p:cNvSpPr/>
                <p:nvPr/>
              </p:nvSpPr>
              <p:spPr>
                <a:xfrm>
                  <a:off x="4607640" y="3929760"/>
                  <a:ext cx="73080" cy="56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solidFill>
                  <a:srgbClr val="98A3AD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634" name="CustomShape 127"/>
                <p:cNvSpPr/>
                <p:nvPr/>
              </p:nvSpPr>
              <p:spPr>
                <a:xfrm>
                  <a:off x="4577760" y="3809160"/>
                  <a:ext cx="103320" cy="127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solidFill>
                  <a:srgbClr val="98A3AD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635" name="CustomShape 128"/>
                <p:cNvSpPr/>
                <p:nvPr/>
              </p:nvSpPr>
              <p:spPr>
                <a:xfrm>
                  <a:off x="4577760" y="4041720"/>
                  <a:ext cx="273600" cy="86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solidFill>
                  <a:srgbClr val="98A3AD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636" name="CustomShape 129"/>
                <p:cNvSpPr/>
                <p:nvPr/>
              </p:nvSpPr>
              <p:spPr>
                <a:xfrm>
                  <a:off x="5167440" y="4175280"/>
                  <a:ext cx="213120" cy="116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solidFill>
                  <a:srgbClr val="98A3AD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637" name="CustomShape 130"/>
                <p:cNvSpPr/>
                <p:nvPr/>
              </p:nvSpPr>
              <p:spPr>
                <a:xfrm>
                  <a:off x="4820760" y="3869280"/>
                  <a:ext cx="133560" cy="1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98A3AD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638" name="CustomShape 131"/>
                <p:cNvSpPr/>
                <p:nvPr/>
              </p:nvSpPr>
              <p:spPr>
                <a:xfrm>
                  <a:off x="5391720" y="4235400"/>
                  <a:ext cx="81720" cy="57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solidFill>
                  <a:srgbClr val="98A3AD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639" name="CustomShape 132"/>
                <p:cNvSpPr/>
                <p:nvPr/>
              </p:nvSpPr>
              <p:spPr>
                <a:xfrm>
                  <a:off x="4538880" y="3839040"/>
                  <a:ext cx="114120" cy="217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solidFill>
                  <a:srgbClr val="98A3AD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640" name="CustomShape 133"/>
                <p:cNvSpPr/>
                <p:nvPr/>
              </p:nvSpPr>
              <p:spPr>
                <a:xfrm>
                  <a:off x="4937040" y="4259160"/>
                  <a:ext cx="30240" cy="12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98A3AD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641" name="CustomShape 134"/>
                <p:cNvSpPr/>
                <p:nvPr/>
              </p:nvSpPr>
              <p:spPr>
                <a:xfrm>
                  <a:off x="4866120" y="3763800"/>
                  <a:ext cx="23760" cy="51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solidFill>
                  <a:srgbClr val="98A3AD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642" name="CustomShape 135"/>
                <p:cNvSpPr/>
                <p:nvPr/>
              </p:nvSpPr>
              <p:spPr>
                <a:xfrm>
                  <a:off x="4605480" y="3796200"/>
                  <a:ext cx="103320" cy="215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solidFill>
                  <a:srgbClr val="98A3AD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643" name="CustomShape 136"/>
              <p:cNvSpPr/>
              <p:nvPr/>
            </p:nvSpPr>
            <p:spPr>
              <a:xfrm>
                <a:off x="5537880" y="4353840"/>
                <a:ext cx="15120" cy="25920"/>
              </a:xfrm>
              <a:custGeom>
                <a:avLst/>
                <a:gdLst/>
                <a:ahLst/>
                <a:cxnLst/>
                <a:rect l="l" t="t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98A3AD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644" name="Group 137"/>
            <p:cNvGrpSpPr/>
            <p:nvPr/>
          </p:nvGrpSpPr>
          <p:grpSpPr>
            <a:xfrm>
              <a:off x="2876400" y="3559320"/>
              <a:ext cx="1065960" cy="1110960"/>
              <a:chOff x="2876400" y="3559320"/>
              <a:chExt cx="1065960" cy="1110960"/>
            </a:xfrm>
          </p:grpSpPr>
          <p:sp>
            <p:nvSpPr>
              <p:cNvPr id="645" name="CustomShape 138"/>
              <p:cNvSpPr/>
              <p:nvPr/>
            </p:nvSpPr>
            <p:spPr>
              <a:xfrm>
                <a:off x="3875760" y="3750840"/>
                <a:ext cx="6660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6" name="CustomShape 139"/>
              <p:cNvSpPr/>
              <p:nvPr/>
            </p:nvSpPr>
            <p:spPr>
              <a:xfrm>
                <a:off x="3300480" y="4205160"/>
                <a:ext cx="176400" cy="195840"/>
              </a:xfrm>
              <a:custGeom>
                <a:avLst/>
                <a:gdLst/>
                <a:ahLst/>
                <a:cxnLst/>
                <a:rect l="l" t="t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7" name="CustomShape 140"/>
              <p:cNvSpPr/>
              <p:nvPr/>
            </p:nvSpPr>
            <p:spPr>
              <a:xfrm>
                <a:off x="3053160" y="3921120"/>
                <a:ext cx="10764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8" name="CustomShape 141"/>
              <p:cNvSpPr/>
              <p:nvPr/>
            </p:nvSpPr>
            <p:spPr>
              <a:xfrm>
                <a:off x="3550320" y="4173120"/>
                <a:ext cx="2376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49" name="CustomShape 142"/>
              <p:cNvSpPr/>
              <p:nvPr/>
            </p:nvSpPr>
            <p:spPr>
              <a:xfrm>
                <a:off x="3141360" y="3961800"/>
                <a:ext cx="4320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0" name="CustomShape 143"/>
              <p:cNvSpPr/>
              <p:nvPr/>
            </p:nvSpPr>
            <p:spPr>
              <a:xfrm>
                <a:off x="3416760" y="4397040"/>
                <a:ext cx="13572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1" name="CustomShape 144"/>
              <p:cNvSpPr/>
              <p:nvPr/>
            </p:nvSpPr>
            <p:spPr>
              <a:xfrm>
                <a:off x="3309120" y="4063320"/>
                <a:ext cx="269280" cy="26712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2" name="CustomShape 145"/>
              <p:cNvSpPr/>
              <p:nvPr/>
            </p:nvSpPr>
            <p:spPr>
              <a:xfrm>
                <a:off x="3339360" y="3979080"/>
                <a:ext cx="185040" cy="127080"/>
              </a:xfrm>
              <a:custGeom>
                <a:avLst/>
                <a:gdLst/>
                <a:ahLst/>
                <a:cxnLst/>
                <a:rect l="l" t="t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3" name="CustomShape 146"/>
              <p:cNvSpPr/>
              <p:nvPr/>
            </p:nvSpPr>
            <p:spPr>
              <a:xfrm>
                <a:off x="3292200" y="4086720"/>
                <a:ext cx="103320" cy="122760"/>
              </a:xfrm>
              <a:custGeom>
                <a:avLst/>
                <a:gdLst/>
                <a:ahLst/>
                <a:cxnLst/>
                <a:rect l="l" t="t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4" name="CustomShape 147"/>
              <p:cNvSpPr/>
              <p:nvPr/>
            </p:nvSpPr>
            <p:spPr>
              <a:xfrm>
                <a:off x="3005640" y="3987720"/>
                <a:ext cx="8820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5" name="CustomShape 148"/>
              <p:cNvSpPr/>
              <p:nvPr/>
            </p:nvSpPr>
            <p:spPr>
              <a:xfrm>
                <a:off x="3253320" y="3955320"/>
                <a:ext cx="107640" cy="159480"/>
              </a:xfrm>
              <a:custGeom>
                <a:avLst/>
                <a:gdLst/>
                <a:ahLst/>
                <a:cxnLst/>
                <a:rect l="l" t="t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6" name="CustomShape 149"/>
              <p:cNvSpPr/>
              <p:nvPr/>
            </p:nvSpPr>
            <p:spPr>
              <a:xfrm>
                <a:off x="3597840" y="3589560"/>
                <a:ext cx="3024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7" name="CustomShape 150"/>
              <p:cNvSpPr/>
              <p:nvPr/>
            </p:nvSpPr>
            <p:spPr>
              <a:xfrm>
                <a:off x="3731400" y="3955320"/>
                <a:ext cx="2160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8" name="CustomShape 151"/>
              <p:cNvSpPr/>
              <p:nvPr/>
            </p:nvSpPr>
            <p:spPr>
              <a:xfrm>
                <a:off x="3005640" y="3563640"/>
                <a:ext cx="297000" cy="29484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59" name="CustomShape 152"/>
              <p:cNvSpPr/>
              <p:nvPr/>
            </p:nvSpPr>
            <p:spPr>
              <a:xfrm>
                <a:off x="3488040" y="3660480"/>
                <a:ext cx="17424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0" name="CustomShape 153"/>
              <p:cNvSpPr/>
              <p:nvPr/>
            </p:nvSpPr>
            <p:spPr>
              <a:xfrm>
                <a:off x="3655800" y="3875760"/>
                <a:ext cx="94680" cy="817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1" name="CustomShape 154"/>
              <p:cNvSpPr/>
              <p:nvPr/>
            </p:nvSpPr>
            <p:spPr>
              <a:xfrm>
                <a:off x="3606480" y="3923280"/>
                <a:ext cx="210960" cy="1638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2" name="CustomShape 155"/>
              <p:cNvSpPr/>
              <p:nvPr/>
            </p:nvSpPr>
            <p:spPr>
              <a:xfrm>
                <a:off x="3259800" y="4106160"/>
                <a:ext cx="7740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3" name="CustomShape 156"/>
              <p:cNvSpPr/>
              <p:nvPr/>
            </p:nvSpPr>
            <p:spPr>
              <a:xfrm>
                <a:off x="3085200" y="3981240"/>
                <a:ext cx="60120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4" name="CustomShape 157"/>
              <p:cNvSpPr/>
              <p:nvPr/>
            </p:nvSpPr>
            <p:spPr>
              <a:xfrm>
                <a:off x="2887200" y="3938400"/>
                <a:ext cx="4104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5" name="CustomShape 158"/>
              <p:cNvSpPr/>
              <p:nvPr/>
            </p:nvSpPr>
            <p:spPr>
              <a:xfrm>
                <a:off x="2913120" y="3957480"/>
                <a:ext cx="101160" cy="752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6" name="CustomShape 159"/>
              <p:cNvSpPr/>
              <p:nvPr/>
            </p:nvSpPr>
            <p:spPr>
              <a:xfrm>
                <a:off x="3266280" y="4106160"/>
                <a:ext cx="2808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7" name="CustomShape 160"/>
              <p:cNvSpPr/>
              <p:nvPr/>
            </p:nvSpPr>
            <p:spPr>
              <a:xfrm>
                <a:off x="2889360" y="3957480"/>
                <a:ext cx="4320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8" name="CustomShape 161"/>
              <p:cNvSpPr/>
              <p:nvPr/>
            </p:nvSpPr>
            <p:spPr>
              <a:xfrm>
                <a:off x="3625920" y="3632400"/>
                <a:ext cx="2160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9" name="CustomShape 162"/>
              <p:cNvSpPr/>
              <p:nvPr/>
            </p:nvSpPr>
            <p:spPr>
              <a:xfrm>
                <a:off x="3690360" y="3559320"/>
                <a:ext cx="142200" cy="140040"/>
              </a:xfrm>
              <a:custGeom>
                <a:avLst/>
                <a:gdLst/>
                <a:ahLst/>
                <a:cxnLst/>
                <a:rect l="l" t="t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0" name="CustomShape 163"/>
              <p:cNvSpPr/>
              <p:nvPr/>
            </p:nvSpPr>
            <p:spPr>
              <a:xfrm>
                <a:off x="3636720" y="3632400"/>
                <a:ext cx="60120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1" name="CustomShape 164"/>
              <p:cNvSpPr/>
              <p:nvPr/>
            </p:nvSpPr>
            <p:spPr>
              <a:xfrm>
                <a:off x="3621600" y="4061160"/>
                <a:ext cx="111960" cy="144360"/>
              </a:xfrm>
              <a:custGeom>
                <a:avLst/>
                <a:gdLst/>
                <a:ahLst/>
                <a:cxnLst/>
                <a:rect l="l" t="t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2" name="CustomShape 165"/>
              <p:cNvSpPr/>
              <p:nvPr/>
            </p:nvSpPr>
            <p:spPr>
              <a:xfrm>
                <a:off x="3802320" y="3686400"/>
                <a:ext cx="2592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3" name="CustomShape 166"/>
              <p:cNvSpPr/>
              <p:nvPr/>
            </p:nvSpPr>
            <p:spPr>
              <a:xfrm>
                <a:off x="3638880" y="3608640"/>
                <a:ext cx="1944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4" name="CustomShape 167"/>
              <p:cNvSpPr/>
              <p:nvPr/>
            </p:nvSpPr>
            <p:spPr>
              <a:xfrm>
                <a:off x="2964600" y="4017960"/>
                <a:ext cx="5616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5" name="CustomShape 168"/>
              <p:cNvSpPr/>
              <p:nvPr/>
            </p:nvSpPr>
            <p:spPr>
              <a:xfrm>
                <a:off x="3522600" y="4569120"/>
                <a:ext cx="3024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6" name="CustomShape 169"/>
              <p:cNvSpPr/>
              <p:nvPr/>
            </p:nvSpPr>
            <p:spPr>
              <a:xfrm>
                <a:off x="3266280" y="3634560"/>
                <a:ext cx="228240" cy="21744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7" name="CustomShape 170"/>
              <p:cNvSpPr/>
              <p:nvPr/>
            </p:nvSpPr>
            <p:spPr>
              <a:xfrm>
                <a:off x="2885040" y="3589560"/>
                <a:ext cx="228240" cy="24120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8" name="CustomShape 171"/>
              <p:cNvSpPr/>
              <p:nvPr/>
            </p:nvSpPr>
            <p:spPr>
              <a:xfrm>
                <a:off x="3755160" y="4312800"/>
                <a:ext cx="103320" cy="204480"/>
              </a:xfrm>
              <a:custGeom>
                <a:avLst/>
                <a:gdLst/>
                <a:ahLst/>
                <a:cxnLst/>
                <a:rect l="l" t="t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9" name="CustomShape 172"/>
              <p:cNvSpPr/>
              <p:nvPr/>
            </p:nvSpPr>
            <p:spPr>
              <a:xfrm>
                <a:off x="2953800" y="3770280"/>
                <a:ext cx="236880" cy="22176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0" name="CustomShape 173"/>
              <p:cNvSpPr/>
              <p:nvPr/>
            </p:nvSpPr>
            <p:spPr>
              <a:xfrm>
                <a:off x="2885040" y="3731400"/>
                <a:ext cx="174240" cy="195840"/>
              </a:xfrm>
              <a:custGeom>
                <a:avLst/>
                <a:gdLst/>
                <a:ahLst/>
                <a:cxnLst/>
                <a:rect l="l" t="t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1" name="CustomShape 174"/>
              <p:cNvSpPr/>
              <p:nvPr/>
            </p:nvSpPr>
            <p:spPr>
              <a:xfrm>
                <a:off x="3602160" y="4272120"/>
                <a:ext cx="45360" cy="109800"/>
              </a:xfrm>
              <a:custGeom>
                <a:avLst/>
                <a:gdLst/>
                <a:ahLst/>
                <a:cxnLst/>
                <a:rect l="l" t="t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2" name="CustomShape 175"/>
              <p:cNvSpPr/>
              <p:nvPr/>
            </p:nvSpPr>
            <p:spPr>
              <a:xfrm>
                <a:off x="3565440" y="4287240"/>
                <a:ext cx="150840" cy="247680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3" name="CustomShape 176"/>
              <p:cNvSpPr/>
              <p:nvPr/>
            </p:nvSpPr>
            <p:spPr>
              <a:xfrm>
                <a:off x="3300480" y="4386240"/>
                <a:ext cx="189360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4" name="CustomShape 177"/>
              <p:cNvSpPr/>
              <p:nvPr/>
            </p:nvSpPr>
            <p:spPr>
              <a:xfrm>
                <a:off x="3137040" y="3794040"/>
                <a:ext cx="22176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5" name="CustomShape 178"/>
              <p:cNvSpPr/>
              <p:nvPr/>
            </p:nvSpPr>
            <p:spPr>
              <a:xfrm>
                <a:off x="3171600" y="3938400"/>
                <a:ext cx="168120" cy="140040"/>
              </a:xfrm>
              <a:custGeom>
                <a:avLst/>
                <a:gdLst/>
                <a:ahLst/>
                <a:cxnLst/>
                <a:rect l="l" t="t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6" name="CustomShape 179"/>
              <p:cNvSpPr/>
              <p:nvPr/>
            </p:nvSpPr>
            <p:spPr>
              <a:xfrm>
                <a:off x="3636720" y="3645360"/>
                <a:ext cx="432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7" name="CustomShape 180"/>
              <p:cNvSpPr/>
              <p:nvPr/>
            </p:nvSpPr>
            <p:spPr>
              <a:xfrm>
                <a:off x="3864960" y="3750840"/>
                <a:ext cx="864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8" name="CustomShape 181"/>
              <p:cNvSpPr/>
              <p:nvPr/>
            </p:nvSpPr>
            <p:spPr>
              <a:xfrm>
                <a:off x="3550320" y="4155840"/>
                <a:ext cx="2376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9" name="CustomShape 182"/>
              <p:cNvSpPr/>
              <p:nvPr/>
            </p:nvSpPr>
            <p:spPr>
              <a:xfrm>
                <a:off x="3630240" y="3649680"/>
                <a:ext cx="303480" cy="24984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0" name="CustomShape 183"/>
              <p:cNvSpPr/>
              <p:nvPr/>
            </p:nvSpPr>
            <p:spPr>
              <a:xfrm>
                <a:off x="3449160" y="3817800"/>
                <a:ext cx="234720" cy="19368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1" name="CustomShape 184"/>
              <p:cNvSpPr/>
              <p:nvPr/>
            </p:nvSpPr>
            <p:spPr>
              <a:xfrm>
                <a:off x="2939040" y="3994200"/>
                <a:ext cx="43200" cy="475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2" name="CustomShape 185"/>
              <p:cNvSpPr/>
              <p:nvPr/>
            </p:nvSpPr>
            <p:spPr>
              <a:xfrm>
                <a:off x="2876400" y="3897360"/>
                <a:ext cx="86040" cy="62280"/>
              </a:xfrm>
              <a:custGeom>
                <a:avLst/>
                <a:gdLst/>
                <a:ahLst/>
                <a:cxnLst/>
                <a:rect l="l" t="t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3" name="CustomShape 186"/>
              <p:cNvSpPr/>
              <p:nvPr/>
            </p:nvSpPr>
            <p:spPr>
              <a:xfrm>
                <a:off x="3722760" y="3963960"/>
                <a:ext cx="144360" cy="19584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4" name="CustomShape 187"/>
              <p:cNvSpPr/>
              <p:nvPr/>
            </p:nvSpPr>
            <p:spPr>
              <a:xfrm>
                <a:off x="3477240" y="3961800"/>
                <a:ext cx="161640" cy="124920"/>
              </a:xfrm>
              <a:custGeom>
                <a:avLst/>
                <a:gdLst/>
                <a:ahLst/>
                <a:cxnLst/>
                <a:rect l="l" t="t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5" name="CustomShape 188"/>
              <p:cNvSpPr/>
              <p:nvPr/>
            </p:nvSpPr>
            <p:spPr>
              <a:xfrm>
                <a:off x="3647160" y="3561480"/>
                <a:ext cx="9252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6" name="CustomShape 189"/>
              <p:cNvSpPr/>
              <p:nvPr/>
            </p:nvSpPr>
            <p:spPr>
              <a:xfrm>
                <a:off x="3574080" y="4521960"/>
                <a:ext cx="17280" cy="23760"/>
              </a:xfrm>
              <a:custGeom>
                <a:avLst/>
                <a:gdLst/>
                <a:ahLst/>
                <a:cxnLst/>
                <a:rect l="l" t="t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7" name="CustomShape 190"/>
              <p:cNvSpPr/>
              <p:nvPr/>
            </p:nvSpPr>
            <p:spPr>
              <a:xfrm>
                <a:off x="3326400" y="3794040"/>
                <a:ext cx="148680" cy="236880"/>
              </a:xfrm>
              <a:custGeom>
                <a:avLst/>
                <a:gdLst/>
                <a:ahLst/>
                <a:cxnLst/>
                <a:rect l="l" t="t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8" name="CustomShape 191"/>
              <p:cNvSpPr/>
              <p:nvPr/>
            </p:nvSpPr>
            <p:spPr>
              <a:xfrm>
                <a:off x="3130560" y="3981240"/>
                <a:ext cx="2592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9" name="CustomShape 192"/>
              <p:cNvSpPr/>
              <p:nvPr/>
            </p:nvSpPr>
            <p:spPr>
              <a:xfrm>
                <a:off x="3240360" y="3561480"/>
                <a:ext cx="56160" cy="118440"/>
              </a:xfrm>
              <a:custGeom>
                <a:avLst/>
                <a:gdLst/>
                <a:ahLst/>
                <a:cxnLst/>
                <a:rect l="l" t="t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0" name="CustomShape 193"/>
              <p:cNvSpPr/>
              <p:nvPr/>
            </p:nvSpPr>
            <p:spPr>
              <a:xfrm>
                <a:off x="3554640" y="4151520"/>
                <a:ext cx="1573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1" name="CustomShape 194"/>
              <p:cNvSpPr/>
              <p:nvPr/>
            </p:nvSpPr>
            <p:spPr>
              <a:xfrm>
                <a:off x="3558960" y="4080240"/>
                <a:ext cx="7524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2" name="CustomShape 195"/>
              <p:cNvSpPr/>
              <p:nvPr/>
            </p:nvSpPr>
            <p:spPr>
              <a:xfrm>
                <a:off x="3744360" y="3860640"/>
                <a:ext cx="153000" cy="94680"/>
              </a:xfrm>
              <a:custGeom>
                <a:avLst/>
                <a:gdLst/>
                <a:ahLst/>
                <a:cxnLst/>
                <a:rect l="l" t="t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3" name="CustomShape 196"/>
              <p:cNvSpPr/>
              <p:nvPr/>
            </p:nvSpPr>
            <p:spPr>
              <a:xfrm>
                <a:off x="3367440" y="4465800"/>
                <a:ext cx="234720" cy="20448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4" name="CustomShape 197"/>
              <p:cNvSpPr/>
              <p:nvPr/>
            </p:nvSpPr>
            <p:spPr>
              <a:xfrm>
                <a:off x="3447000" y="4259160"/>
                <a:ext cx="165960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5" name="CustomShape 198"/>
              <p:cNvSpPr/>
              <p:nvPr/>
            </p:nvSpPr>
            <p:spPr>
              <a:xfrm>
                <a:off x="3496680" y="4366800"/>
                <a:ext cx="10548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solidFill>
                <a:srgbClr val="66718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706" name="CustomShape 199"/>
            <p:cNvSpPr/>
            <p:nvPr/>
          </p:nvSpPr>
          <p:spPr>
            <a:xfrm>
              <a:off x="2065680" y="4845240"/>
              <a:ext cx="128160" cy="128160"/>
            </a:xfrm>
            <a:prstGeom prst="ellipse">
              <a:avLst/>
            </a:prstGeom>
            <a:gradFill rotWithShape="0">
              <a:gsLst>
                <a:gs pos="0">
                  <a:srgbClr val="FC7B01"/>
                </a:gs>
                <a:gs pos="100000">
                  <a:srgbClr val="1D3164"/>
                </a:gs>
              </a:gsLst>
              <a:path path="circle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07" name="CustomShape 200"/>
          <p:cNvSpPr/>
          <p:nvPr/>
        </p:nvSpPr>
        <p:spPr>
          <a:xfrm>
            <a:off x="6773400" y="1251360"/>
            <a:ext cx="577800" cy="577800"/>
          </a:xfrm>
          <a:prstGeom prst="ellipse">
            <a:avLst/>
          </a:prstGeom>
          <a:solidFill>
            <a:srgbClr val="22336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8" name="CustomShape 201"/>
          <p:cNvSpPr/>
          <p:nvPr/>
        </p:nvSpPr>
        <p:spPr>
          <a:xfrm>
            <a:off x="8491320" y="1279800"/>
            <a:ext cx="2663280" cy="36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223362"/>
                </a:solidFill>
                <a:latin typeface="Quattrocento Sans"/>
                <a:ea typeface="DejaVu Sans"/>
              </a:rPr>
              <a:t>North America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09" name="CustomShape 202"/>
          <p:cNvSpPr/>
          <p:nvPr/>
        </p:nvSpPr>
        <p:spPr>
          <a:xfrm>
            <a:off x="7383240" y="1279800"/>
            <a:ext cx="1300680" cy="35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223362"/>
                </a:solidFill>
                <a:latin typeface="Quattrocento Sans"/>
                <a:ea typeface="DejaVu Sans"/>
              </a:rPr>
              <a:t>53.26GW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10" name="CustomShape 203"/>
          <p:cNvSpPr/>
          <p:nvPr/>
        </p:nvSpPr>
        <p:spPr>
          <a:xfrm>
            <a:off x="7641720" y="2195280"/>
            <a:ext cx="577800" cy="577800"/>
          </a:xfrm>
          <a:prstGeom prst="ellipse">
            <a:avLst/>
          </a:prstGeom>
          <a:solidFill>
            <a:srgbClr val="DD731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1" name="CustomShape 204"/>
          <p:cNvSpPr/>
          <p:nvPr/>
        </p:nvSpPr>
        <p:spPr>
          <a:xfrm>
            <a:off x="9357480" y="2199960"/>
            <a:ext cx="2477520" cy="48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ED7D31"/>
                </a:solidFill>
                <a:latin typeface="Arial"/>
                <a:ea typeface="DejaVu Sans"/>
              </a:rPr>
              <a:t>CHINA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12" name="CustomShape 205"/>
          <p:cNvSpPr/>
          <p:nvPr/>
        </p:nvSpPr>
        <p:spPr>
          <a:xfrm>
            <a:off x="8214840" y="2223720"/>
            <a:ext cx="1141560" cy="47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ED7D31"/>
                </a:solidFill>
                <a:latin typeface="Arial"/>
                <a:ea typeface="DejaVu Sans"/>
              </a:rPr>
              <a:t>55.26GW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13" name="CustomShape 206"/>
          <p:cNvSpPr/>
          <p:nvPr/>
        </p:nvSpPr>
        <p:spPr>
          <a:xfrm>
            <a:off x="6773400" y="3138840"/>
            <a:ext cx="577800" cy="577800"/>
          </a:xfrm>
          <a:prstGeom prst="ellipse">
            <a:avLst/>
          </a:prstGeom>
          <a:solidFill>
            <a:srgbClr val="95A7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4" name="CustomShape 207"/>
          <p:cNvSpPr/>
          <p:nvPr/>
        </p:nvSpPr>
        <p:spPr>
          <a:xfrm>
            <a:off x="8278560" y="3239280"/>
            <a:ext cx="2477520" cy="52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5B9BD5"/>
                </a:solidFill>
                <a:latin typeface="Arial"/>
                <a:ea typeface="DejaVu Sans"/>
              </a:rPr>
              <a:t>AFRICA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15" name="CustomShape 208"/>
          <p:cNvSpPr/>
          <p:nvPr/>
        </p:nvSpPr>
        <p:spPr>
          <a:xfrm>
            <a:off x="7386480" y="3239280"/>
            <a:ext cx="933480" cy="52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5B9BD5"/>
                </a:solidFill>
                <a:latin typeface="Arial"/>
                <a:ea typeface="DejaVu Sans"/>
              </a:rPr>
              <a:t>130GW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16" name="CustomShape 209"/>
          <p:cNvSpPr/>
          <p:nvPr/>
        </p:nvSpPr>
        <p:spPr>
          <a:xfrm>
            <a:off x="7641720" y="4082760"/>
            <a:ext cx="577800" cy="5778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7" name="CustomShape 210"/>
          <p:cNvSpPr/>
          <p:nvPr/>
        </p:nvSpPr>
        <p:spPr>
          <a:xfrm>
            <a:off x="9144000" y="4183200"/>
            <a:ext cx="2477520" cy="52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A5A5A5"/>
                </a:solidFill>
                <a:latin typeface="Arial"/>
                <a:ea typeface="DejaVu Sans"/>
              </a:rPr>
              <a:t>INDIA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18" name="CustomShape 211"/>
          <p:cNvSpPr/>
          <p:nvPr/>
        </p:nvSpPr>
        <p:spPr>
          <a:xfrm>
            <a:off x="8210520" y="4183200"/>
            <a:ext cx="932400" cy="52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A5A5A5"/>
                </a:solidFill>
                <a:latin typeface="Arial"/>
                <a:ea typeface="DejaVu Sans"/>
              </a:rPr>
              <a:t>11GW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19" name="CustomShape 212"/>
          <p:cNvSpPr/>
          <p:nvPr/>
        </p:nvSpPr>
        <p:spPr>
          <a:xfrm>
            <a:off x="6773400" y="5026680"/>
            <a:ext cx="577800" cy="577800"/>
          </a:xfrm>
          <a:prstGeom prst="ellipse">
            <a:avLst/>
          </a:prstGeom>
          <a:solidFill>
            <a:srgbClr val="8C480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0" name="CustomShape 213"/>
          <p:cNvSpPr/>
          <p:nvPr/>
        </p:nvSpPr>
        <p:spPr>
          <a:xfrm>
            <a:off x="7383240" y="5163120"/>
            <a:ext cx="889920" cy="52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500" b="1" strike="noStrike" spc="-1">
                <a:solidFill>
                  <a:srgbClr val="843C0B"/>
                </a:solidFill>
                <a:latin typeface="Arial"/>
                <a:ea typeface="DejaVu Sans"/>
              </a:rPr>
              <a:t>48.2GW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721" name="CustomShape 214"/>
          <p:cNvSpPr/>
          <p:nvPr/>
        </p:nvSpPr>
        <p:spPr>
          <a:xfrm>
            <a:off x="1227240" y="2125440"/>
            <a:ext cx="416160" cy="381240"/>
          </a:xfrm>
          <a:custGeom>
            <a:avLst/>
            <a:gdLst/>
            <a:ahLst/>
            <a:cxnLst/>
            <a:rect l="l" t="t" r="r" b="b"/>
            <a:pathLst>
              <a:path w="902" h="827">
                <a:moveTo>
                  <a:pt x="140" y="617"/>
                </a:moveTo>
                <a:lnTo>
                  <a:pt x="36" y="285"/>
                </a:lnTo>
                <a:lnTo>
                  <a:pt x="684" y="285"/>
                </a:lnTo>
                <a:lnTo>
                  <a:pt x="604" y="617"/>
                </a:lnTo>
                <a:lnTo>
                  <a:pt x="140" y="617"/>
                </a:lnTo>
                <a:close/>
                <a:moveTo>
                  <a:pt x="35" y="68"/>
                </a:moveTo>
                <a:lnTo>
                  <a:pt x="102" y="36"/>
                </a:lnTo>
                <a:lnTo>
                  <a:pt x="202" y="255"/>
                </a:lnTo>
                <a:lnTo>
                  <a:pt x="115" y="255"/>
                </a:lnTo>
                <a:lnTo>
                  <a:pt x="35" y="68"/>
                </a:lnTo>
                <a:close/>
                <a:moveTo>
                  <a:pt x="361" y="165"/>
                </a:moveTo>
                <a:lnTo>
                  <a:pt x="493" y="165"/>
                </a:lnTo>
                <a:lnTo>
                  <a:pt x="400" y="255"/>
                </a:lnTo>
                <a:lnTo>
                  <a:pt x="361" y="255"/>
                </a:lnTo>
                <a:lnTo>
                  <a:pt x="361" y="165"/>
                </a:lnTo>
                <a:close/>
                <a:moveTo>
                  <a:pt x="563" y="140"/>
                </a:moveTo>
                <a:lnTo>
                  <a:pt x="660" y="255"/>
                </a:lnTo>
                <a:lnTo>
                  <a:pt x="443" y="255"/>
                </a:lnTo>
                <a:lnTo>
                  <a:pt x="541" y="161"/>
                </a:lnTo>
                <a:lnTo>
                  <a:pt x="541" y="161"/>
                </a:lnTo>
                <a:lnTo>
                  <a:pt x="541" y="161"/>
                </a:lnTo>
                <a:lnTo>
                  <a:pt x="563" y="140"/>
                </a:lnTo>
                <a:close/>
                <a:moveTo>
                  <a:pt x="587" y="797"/>
                </a:moveTo>
                <a:lnTo>
                  <a:pt x="577" y="796"/>
                </a:lnTo>
                <a:lnTo>
                  <a:pt x="569" y="794"/>
                </a:lnTo>
                <a:lnTo>
                  <a:pt x="561" y="790"/>
                </a:lnTo>
                <a:lnTo>
                  <a:pt x="555" y="784"/>
                </a:lnTo>
                <a:lnTo>
                  <a:pt x="549" y="777"/>
                </a:lnTo>
                <a:lnTo>
                  <a:pt x="545" y="769"/>
                </a:lnTo>
                <a:lnTo>
                  <a:pt x="542" y="761"/>
                </a:lnTo>
                <a:lnTo>
                  <a:pt x="542" y="752"/>
                </a:lnTo>
                <a:lnTo>
                  <a:pt x="542" y="742"/>
                </a:lnTo>
                <a:lnTo>
                  <a:pt x="545" y="735"/>
                </a:lnTo>
                <a:lnTo>
                  <a:pt x="549" y="726"/>
                </a:lnTo>
                <a:lnTo>
                  <a:pt x="555" y="720"/>
                </a:lnTo>
                <a:lnTo>
                  <a:pt x="561" y="714"/>
                </a:lnTo>
                <a:lnTo>
                  <a:pt x="569" y="710"/>
                </a:lnTo>
                <a:lnTo>
                  <a:pt x="577" y="708"/>
                </a:lnTo>
                <a:lnTo>
                  <a:pt x="587" y="707"/>
                </a:lnTo>
                <a:lnTo>
                  <a:pt x="595" y="708"/>
                </a:lnTo>
                <a:lnTo>
                  <a:pt x="604" y="710"/>
                </a:lnTo>
                <a:lnTo>
                  <a:pt x="611" y="714"/>
                </a:lnTo>
                <a:lnTo>
                  <a:pt x="618" y="720"/>
                </a:lnTo>
                <a:lnTo>
                  <a:pt x="623" y="726"/>
                </a:lnTo>
                <a:lnTo>
                  <a:pt x="628" y="735"/>
                </a:lnTo>
                <a:lnTo>
                  <a:pt x="631" y="742"/>
                </a:lnTo>
                <a:lnTo>
                  <a:pt x="632" y="752"/>
                </a:lnTo>
                <a:lnTo>
                  <a:pt x="631" y="761"/>
                </a:lnTo>
                <a:lnTo>
                  <a:pt x="628" y="769"/>
                </a:lnTo>
                <a:lnTo>
                  <a:pt x="623" y="777"/>
                </a:lnTo>
                <a:lnTo>
                  <a:pt x="618" y="784"/>
                </a:lnTo>
                <a:lnTo>
                  <a:pt x="611" y="790"/>
                </a:lnTo>
                <a:lnTo>
                  <a:pt x="604" y="794"/>
                </a:lnTo>
                <a:lnTo>
                  <a:pt x="595" y="796"/>
                </a:lnTo>
                <a:lnTo>
                  <a:pt x="587" y="797"/>
                </a:lnTo>
                <a:close/>
                <a:moveTo>
                  <a:pt x="225" y="752"/>
                </a:moveTo>
                <a:lnTo>
                  <a:pt x="224" y="761"/>
                </a:lnTo>
                <a:lnTo>
                  <a:pt x="222" y="769"/>
                </a:lnTo>
                <a:lnTo>
                  <a:pt x="218" y="777"/>
                </a:lnTo>
                <a:lnTo>
                  <a:pt x="213" y="784"/>
                </a:lnTo>
                <a:lnTo>
                  <a:pt x="206" y="790"/>
                </a:lnTo>
                <a:lnTo>
                  <a:pt x="198" y="794"/>
                </a:lnTo>
                <a:lnTo>
                  <a:pt x="190" y="796"/>
                </a:lnTo>
                <a:lnTo>
                  <a:pt x="180" y="797"/>
                </a:lnTo>
                <a:lnTo>
                  <a:pt x="172" y="796"/>
                </a:lnTo>
                <a:lnTo>
                  <a:pt x="163" y="794"/>
                </a:lnTo>
                <a:lnTo>
                  <a:pt x="156" y="790"/>
                </a:lnTo>
                <a:lnTo>
                  <a:pt x="148" y="784"/>
                </a:lnTo>
                <a:lnTo>
                  <a:pt x="143" y="777"/>
                </a:lnTo>
                <a:lnTo>
                  <a:pt x="139" y="769"/>
                </a:lnTo>
                <a:lnTo>
                  <a:pt x="136" y="761"/>
                </a:lnTo>
                <a:lnTo>
                  <a:pt x="135" y="752"/>
                </a:lnTo>
                <a:lnTo>
                  <a:pt x="136" y="742"/>
                </a:lnTo>
                <a:lnTo>
                  <a:pt x="139" y="735"/>
                </a:lnTo>
                <a:lnTo>
                  <a:pt x="143" y="726"/>
                </a:lnTo>
                <a:lnTo>
                  <a:pt x="148" y="720"/>
                </a:lnTo>
                <a:lnTo>
                  <a:pt x="156" y="714"/>
                </a:lnTo>
                <a:lnTo>
                  <a:pt x="163" y="710"/>
                </a:lnTo>
                <a:lnTo>
                  <a:pt x="172" y="708"/>
                </a:lnTo>
                <a:lnTo>
                  <a:pt x="180" y="707"/>
                </a:lnTo>
                <a:lnTo>
                  <a:pt x="190" y="708"/>
                </a:lnTo>
                <a:lnTo>
                  <a:pt x="198" y="710"/>
                </a:lnTo>
                <a:lnTo>
                  <a:pt x="206" y="714"/>
                </a:lnTo>
                <a:lnTo>
                  <a:pt x="213" y="720"/>
                </a:lnTo>
                <a:lnTo>
                  <a:pt x="218" y="726"/>
                </a:lnTo>
                <a:lnTo>
                  <a:pt x="222" y="735"/>
                </a:lnTo>
                <a:lnTo>
                  <a:pt x="224" y="742"/>
                </a:lnTo>
                <a:lnTo>
                  <a:pt x="225" y="752"/>
                </a:lnTo>
                <a:close/>
                <a:moveTo>
                  <a:pt x="887" y="45"/>
                </a:moveTo>
                <a:lnTo>
                  <a:pt x="754" y="45"/>
                </a:lnTo>
                <a:lnTo>
                  <a:pt x="750" y="46"/>
                </a:lnTo>
                <a:lnTo>
                  <a:pt x="745" y="49"/>
                </a:lnTo>
                <a:lnTo>
                  <a:pt x="741" y="52"/>
                </a:lnTo>
                <a:lnTo>
                  <a:pt x="740" y="57"/>
                </a:lnTo>
                <a:lnTo>
                  <a:pt x="693" y="249"/>
                </a:lnTo>
                <a:lnTo>
                  <a:pt x="576" y="107"/>
                </a:lnTo>
                <a:lnTo>
                  <a:pt x="574" y="105"/>
                </a:lnTo>
                <a:lnTo>
                  <a:pt x="572" y="104"/>
                </a:lnTo>
                <a:lnTo>
                  <a:pt x="569" y="103"/>
                </a:lnTo>
                <a:lnTo>
                  <a:pt x="565" y="102"/>
                </a:lnTo>
                <a:lnTo>
                  <a:pt x="562" y="102"/>
                </a:lnTo>
                <a:lnTo>
                  <a:pt x="560" y="103"/>
                </a:lnTo>
                <a:lnTo>
                  <a:pt x="557" y="104"/>
                </a:lnTo>
                <a:lnTo>
                  <a:pt x="555" y="106"/>
                </a:lnTo>
                <a:lnTo>
                  <a:pt x="525" y="135"/>
                </a:lnTo>
                <a:lnTo>
                  <a:pt x="346" y="135"/>
                </a:lnTo>
                <a:lnTo>
                  <a:pt x="342" y="135"/>
                </a:lnTo>
                <a:lnTo>
                  <a:pt x="340" y="136"/>
                </a:lnTo>
                <a:lnTo>
                  <a:pt x="337" y="139"/>
                </a:lnTo>
                <a:lnTo>
                  <a:pt x="335" y="140"/>
                </a:lnTo>
                <a:lnTo>
                  <a:pt x="334" y="142"/>
                </a:lnTo>
                <a:lnTo>
                  <a:pt x="332" y="145"/>
                </a:lnTo>
                <a:lnTo>
                  <a:pt x="332" y="147"/>
                </a:lnTo>
                <a:lnTo>
                  <a:pt x="331" y="150"/>
                </a:lnTo>
                <a:lnTo>
                  <a:pt x="331" y="255"/>
                </a:lnTo>
                <a:lnTo>
                  <a:pt x="235" y="255"/>
                </a:lnTo>
                <a:lnTo>
                  <a:pt x="124" y="9"/>
                </a:lnTo>
                <a:lnTo>
                  <a:pt x="123" y="7"/>
                </a:lnTo>
                <a:lnTo>
                  <a:pt x="120" y="5"/>
                </a:lnTo>
                <a:lnTo>
                  <a:pt x="118" y="2"/>
                </a:lnTo>
                <a:lnTo>
                  <a:pt x="115" y="1"/>
                </a:lnTo>
                <a:lnTo>
                  <a:pt x="112" y="0"/>
                </a:lnTo>
                <a:lnTo>
                  <a:pt x="110" y="0"/>
                </a:lnTo>
                <a:lnTo>
                  <a:pt x="106" y="0"/>
                </a:lnTo>
                <a:lnTo>
                  <a:pt x="103" y="1"/>
                </a:lnTo>
                <a:lnTo>
                  <a:pt x="9" y="46"/>
                </a:lnTo>
                <a:lnTo>
                  <a:pt x="6" y="49"/>
                </a:lnTo>
                <a:lnTo>
                  <a:pt x="4" y="51"/>
                </a:lnTo>
                <a:lnTo>
                  <a:pt x="2" y="53"/>
                </a:lnTo>
                <a:lnTo>
                  <a:pt x="1" y="55"/>
                </a:lnTo>
                <a:lnTo>
                  <a:pt x="0" y="58"/>
                </a:lnTo>
                <a:lnTo>
                  <a:pt x="0" y="60"/>
                </a:lnTo>
                <a:lnTo>
                  <a:pt x="0" y="64"/>
                </a:lnTo>
                <a:lnTo>
                  <a:pt x="1" y="67"/>
                </a:lnTo>
                <a:lnTo>
                  <a:pt x="83" y="255"/>
                </a:lnTo>
                <a:lnTo>
                  <a:pt x="15" y="255"/>
                </a:lnTo>
                <a:lnTo>
                  <a:pt x="12" y="257"/>
                </a:lnTo>
                <a:lnTo>
                  <a:pt x="8" y="258"/>
                </a:lnTo>
                <a:lnTo>
                  <a:pt x="6" y="260"/>
                </a:lnTo>
                <a:lnTo>
                  <a:pt x="2" y="262"/>
                </a:lnTo>
                <a:lnTo>
                  <a:pt x="1" y="265"/>
                </a:lnTo>
                <a:lnTo>
                  <a:pt x="0" y="268"/>
                </a:lnTo>
                <a:lnTo>
                  <a:pt x="0" y="272"/>
                </a:lnTo>
                <a:lnTo>
                  <a:pt x="1" y="276"/>
                </a:lnTo>
                <a:lnTo>
                  <a:pt x="115" y="636"/>
                </a:lnTo>
                <a:lnTo>
                  <a:pt x="117" y="640"/>
                </a:lnTo>
                <a:lnTo>
                  <a:pt x="120" y="644"/>
                </a:lnTo>
                <a:lnTo>
                  <a:pt x="124" y="646"/>
                </a:lnTo>
                <a:lnTo>
                  <a:pt x="129" y="647"/>
                </a:lnTo>
                <a:lnTo>
                  <a:pt x="596" y="647"/>
                </a:lnTo>
                <a:lnTo>
                  <a:pt x="590" y="677"/>
                </a:lnTo>
                <a:lnTo>
                  <a:pt x="180" y="677"/>
                </a:lnTo>
                <a:lnTo>
                  <a:pt x="173" y="677"/>
                </a:lnTo>
                <a:lnTo>
                  <a:pt x="165" y="678"/>
                </a:lnTo>
                <a:lnTo>
                  <a:pt x="158" y="680"/>
                </a:lnTo>
                <a:lnTo>
                  <a:pt x="151" y="682"/>
                </a:lnTo>
                <a:lnTo>
                  <a:pt x="145" y="685"/>
                </a:lnTo>
                <a:lnTo>
                  <a:pt x="139" y="690"/>
                </a:lnTo>
                <a:lnTo>
                  <a:pt x="132" y="694"/>
                </a:lnTo>
                <a:lnTo>
                  <a:pt x="128" y="698"/>
                </a:lnTo>
                <a:lnTo>
                  <a:pt x="123" y="704"/>
                </a:lnTo>
                <a:lnTo>
                  <a:pt x="118" y="710"/>
                </a:lnTo>
                <a:lnTo>
                  <a:pt x="114" y="717"/>
                </a:lnTo>
                <a:lnTo>
                  <a:pt x="111" y="723"/>
                </a:lnTo>
                <a:lnTo>
                  <a:pt x="109" y="729"/>
                </a:lnTo>
                <a:lnTo>
                  <a:pt x="106" y="737"/>
                </a:lnTo>
                <a:lnTo>
                  <a:pt x="105" y="744"/>
                </a:lnTo>
                <a:lnTo>
                  <a:pt x="105" y="752"/>
                </a:lnTo>
                <a:lnTo>
                  <a:pt x="105" y="759"/>
                </a:lnTo>
                <a:lnTo>
                  <a:pt x="106" y="767"/>
                </a:lnTo>
                <a:lnTo>
                  <a:pt x="109" y="774"/>
                </a:lnTo>
                <a:lnTo>
                  <a:pt x="111" y="781"/>
                </a:lnTo>
                <a:lnTo>
                  <a:pt x="114" y="787"/>
                </a:lnTo>
                <a:lnTo>
                  <a:pt x="118" y="794"/>
                </a:lnTo>
                <a:lnTo>
                  <a:pt x="123" y="799"/>
                </a:lnTo>
                <a:lnTo>
                  <a:pt x="128" y="805"/>
                </a:lnTo>
                <a:lnTo>
                  <a:pt x="132" y="810"/>
                </a:lnTo>
                <a:lnTo>
                  <a:pt x="139" y="814"/>
                </a:lnTo>
                <a:lnTo>
                  <a:pt x="145" y="818"/>
                </a:lnTo>
                <a:lnTo>
                  <a:pt x="151" y="822"/>
                </a:lnTo>
                <a:lnTo>
                  <a:pt x="158" y="824"/>
                </a:lnTo>
                <a:lnTo>
                  <a:pt x="165" y="826"/>
                </a:lnTo>
                <a:lnTo>
                  <a:pt x="173" y="827"/>
                </a:lnTo>
                <a:lnTo>
                  <a:pt x="180" y="827"/>
                </a:lnTo>
                <a:lnTo>
                  <a:pt x="188" y="827"/>
                </a:lnTo>
                <a:lnTo>
                  <a:pt x="195" y="826"/>
                </a:lnTo>
                <a:lnTo>
                  <a:pt x="203" y="824"/>
                </a:lnTo>
                <a:lnTo>
                  <a:pt x="209" y="822"/>
                </a:lnTo>
                <a:lnTo>
                  <a:pt x="216" y="818"/>
                </a:lnTo>
                <a:lnTo>
                  <a:pt x="222" y="814"/>
                </a:lnTo>
                <a:lnTo>
                  <a:pt x="229" y="810"/>
                </a:lnTo>
                <a:lnTo>
                  <a:pt x="234" y="805"/>
                </a:lnTo>
                <a:lnTo>
                  <a:pt x="238" y="799"/>
                </a:lnTo>
                <a:lnTo>
                  <a:pt x="243" y="794"/>
                </a:lnTo>
                <a:lnTo>
                  <a:pt x="247" y="787"/>
                </a:lnTo>
                <a:lnTo>
                  <a:pt x="250" y="781"/>
                </a:lnTo>
                <a:lnTo>
                  <a:pt x="252" y="774"/>
                </a:lnTo>
                <a:lnTo>
                  <a:pt x="254" y="767"/>
                </a:lnTo>
                <a:lnTo>
                  <a:pt x="255" y="759"/>
                </a:lnTo>
                <a:lnTo>
                  <a:pt x="255" y="752"/>
                </a:lnTo>
                <a:lnTo>
                  <a:pt x="254" y="739"/>
                </a:lnTo>
                <a:lnTo>
                  <a:pt x="251" y="727"/>
                </a:lnTo>
                <a:lnTo>
                  <a:pt x="247" y="717"/>
                </a:lnTo>
                <a:lnTo>
                  <a:pt x="240" y="707"/>
                </a:lnTo>
                <a:lnTo>
                  <a:pt x="527" y="707"/>
                </a:lnTo>
                <a:lnTo>
                  <a:pt x="520" y="717"/>
                </a:lnTo>
                <a:lnTo>
                  <a:pt x="515" y="727"/>
                </a:lnTo>
                <a:lnTo>
                  <a:pt x="512" y="739"/>
                </a:lnTo>
                <a:lnTo>
                  <a:pt x="511" y="752"/>
                </a:lnTo>
                <a:lnTo>
                  <a:pt x="512" y="759"/>
                </a:lnTo>
                <a:lnTo>
                  <a:pt x="513" y="767"/>
                </a:lnTo>
                <a:lnTo>
                  <a:pt x="515" y="774"/>
                </a:lnTo>
                <a:lnTo>
                  <a:pt x="517" y="781"/>
                </a:lnTo>
                <a:lnTo>
                  <a:pt x="520" y="787"/>
                </a:lnTo>
                <a:lnTo>
                  <a:pt x="524" y="794"/>
                </a:lnTo>
                <a:lnTo>
                  <a:pt x="529" y="799"/>
                </a:lnTo>
                <a:lnTo>
                  <a:pt x="533" y="805"/>
                </a:lnTo>
                <a:lnTo>
                  <a:pt x="539" y="810"/>
                </a:lnTo>
                <a:lnTo>
                  <a:pt x="544" y="814"/>
                </a:lnTo>
                <a:lnTo>
                  <a:pt x="550" y="818"/>
                </a:lnTo>
                <a:lnTo>
                  <a:pt x="557" y="822"/>
                </a:lnTo>
                <a:lnTo>
                  <a:pt x="564" y="824"/>
                </a:lnTo>
                <a:lnTo>
                  <a:pt x="571" y="826"/>
                </a:lnTo>
                <a:lnTo>
                  <a:pt x="578" y="827"/>
                </a:lnTo>
                <a:lnTo>
                  <a:pt x="587" y="827"/>
                </a:lnTo>
                <a:lnTo>
                  <a:pt x="594" y="827"/>
                </a:lnTo>
                <a:lnTo>
                  <a:pt x="602" y="826"/>
                </a:lnTo>
                <a:lnTo>
                  <a:pt x="608" y="824"/>
                </a:lnTo>
                <a:lnTo>
                  <a:pt x="616" y="822"/>
                </a:lnTo>
                <a:lnTo>
                  <a:pt x="622" y="818"/>
                </a:lnTo>
                <a:lnTo>
                  <a:pt x="629" y="814"/>
                </a:lnTo>
                <a:lnTo>
                  <a:pt x="634" y="810"/>
                </a:lnTo>
                <a:lnTo>
                  <a:pt x="639" y="805"/>
                </a:lnTo>
                <a:lnTo>
                  <a:pt x="645" y="799"/>
                </a:lnTo>
                <a:lnTo>
                  <a:pt x="649" y="794"/>
                </a:lnTo>
                <a:lnTo>
                  <a:pt x="652" y="787"/>
                </a:lnTo>
                <a:lnTo>
                  <a:pt x="655" y="781"/>
                </a:lnTo>
                <a:lnTo>
                  <a:pt x="659" y="774"/>
                </a:lnTo>
                <a:lnTo>
                  <a:pt x="660" y="767"/>
                </a:lnTo>
                <a:lnTo>
                  <a:pt x="661" y="759"/>
                </a:lnTo>
                <a:lnTo>
                  <a:pt x="662" y="752"/>
                </a:lnTo>
                <a:lnTo>
                  <a:pt x="661" y="741"/>
                </a:lnTo>
                <a:lnTo>
                  <a:pt x="659" y="731"/>
                </a:lnTo>
                <a:lnTo>
                  <a:pt x="654" y="721"/>
                </a:lnTo>
                <a:lnTo>
                  <a:pt x="650" y="711"/>
                </a:lnTo>
                <a:lnTo>
                  <a:pt x="644" y="703"/>
                </a:lnTo>
                <a:lnTo>
                  <a:pt x="636" y="696"/>
                </a:lnTo>
                <a:lnTo>
                  <a:pt x="628" y="690"/>
                </a:lnTo>
                <a:lnTo>
                  <a:pt x="619" y="684"/>
                </a:lnTo>
                <a:lnTo>
                  <a:pt x="630" y="638"/>
                </a:lnTo>
                <a:lnTo>
                  <a:pt x="631" y="635"/>
                </a:lnTo>
                <a:lnTo>
                  <a:pt x="632" y="632"/>
                </a:lnTo>
                <a:lnTo>
                  <a:pt x="632" y="632"/>
                </a:lnTo>
                <a:lnTo>
                  <a:pt x="632" y="632"/>
                </a:lnTo>
                <a:lnTo>
                  <a:pt x="766" y="75"/>
                </a:lnTo>
                <a:lnTo>
                  <a:pt x="887" y="75"/>
                </a:lnTo>
                <a:lnTo>
                  <a:pt x="890" y="75"/>
                </a:lnTo>
                <a:lnTo>
                  <a:pt x="892" y="74"/>
                </a:lnTo>
                <a:lnTo>
                  <a:pt x="896" y="73"/>
                </a:lnTo>
                <a:lnTo>
                  <a:pt x="898" y="71"/>
                </a:lnTo>
                <a:lnTo>
                  <a:pt x="900" y="69"/>
                </a:lnTo>
                <a:lnTo>
                  <a:pt x="901" y="67"/>
                </a:lnTo>
                <a:lnTo>
                  <a:pt x="902" y="64"/>
                </a:lnTo>
                <a:lnTo>
                  <a:pt x="902" y="60"/>
                </a:lnTo>
                <a:lnTo>
                  <a:pt x="902" y="57"/>
                </a:lnTo>
                <a:lnTo>
                  <a:pt x="901" y="55"/>
                </a:lnTo>
                <a:lnTo>
                  <a:pt x="900" y="52"/>
                </a:lnTo>
                <a:lnTo>
                  <a:pt x="898" y="50"/>
                </a:lnTo>
                <a:lnTo>
                  <a:pt x="896" y="47"/>
                </a:lnTo>
                <a:lnTo>
                  <a:pt x="892" y="46"/>
                </a:lnTo>
                <a:lnTo>
                  <a:pt x="890" y="45"/>
                </a:lnTo>
                <a:lnTo>
                  <a:pt x="887" y="4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2" name="CustomShape 215"/>
          <p:cNvSpPr/>
          <p:nvPr/>
        </p:nvSpPr>
        <p:spPr>
          <a:xfrm>
            <a:off x="6920640" y="5185800"/>
            <a:ext cx="283680" cy="259920"/>
          </a:xfrm>
          <a:custGeom>
            <a:avLst/>
            <a:gdLst/>
            <a:ahLst/>
            <a:cxnLst/>
            <a:rect l="l" t="t" r="r" b="b"/>
            <a:pathLst>
              <a:path w="902" h="827">
                <a:moveTo>
                  <a:pt x="140" y="617"/>
                </a:moveTo>
                <a:lnTo>
                  <a:pt x="36" y="285"/>
                </a:lnTo>
                <a:lnTo>
                  <a:pt x="684" y="285"/>
                </a:lnTo>
                <a:lnTo>
                  <a:pt x="604" y="617"/>
                </a:lnTo>
                <a:lnTo>
                  <a:pt x="140" y="617"/>
                </a:lnTo>
                <a:close/>
                <a:moveTo>
                  <a:pt x="35" y="68"/>
                </a:moveTo>
                <a:lnTo>
                  <a:pt x="102" y="36"/>
                </a:lnTo>
                <a:lnTo>
                  <a:pt x="202" y="255"/>
                </a:lnTo>
                <a:lnTo>
                  <a:pt x="115" y="255"/>
                </a:lnTo>
                <a:lnTo>
                  <a:pt x="35" y="68"/>
                </a:lnTo>
                <a:close/>
                <a:moveTo>
                  <a:pt x="361" y="165"/>
                </a:moveTo>
                <a:lnTo>
                  <a:pt x="493" y="165"/>
                </a:lnTo>
                <a:lnTo>
                  <a:pt x="400" y="255"/>
                </a:lnTo>
                <a:lnTo>
                  <a:pt x="361" y="255"/>
                </a:lnTo>
                <a:lnTo>
                  <a:pt x="361" y="165"/>
                </a:lnTo>
                <a:close/>
                <a:moveTo>
                  <a:pt x="563" y="140"/>
                </a:moveTo>
                <a:lnTo>
                  <a:pt x="660" y="255"/>
                </a:lnTo>
                <a:lnTo>
                  <a:pt x="443" y="255"/>
                </a:lnTo>
                <a:lnTo>
                  <a:pt x="541" y="161"/>
                </a:lnTo>
                <a:lnTo>
                  <a:pt x="541" y="161"/>
                </a:lnTo>
                <a:lnTo>
                  <a:pt x="541" y="161"/>
                </a:lnTo>
                <a:lnTo>
                  <a:pt x="563" y="140"/>
                </a:lnTo>
                <a:close/>
                <a:moveTo>
                  <a:pt x="587" y="797"/>
                </a:moveTo>
                <a:lnTo>
                  <a:pt x="577" y="796"/>
                </a:lnTo>
                <a:lnTo>
                  <a:pt x="569" y="794"/>
                </a:lnTo>
                <a:lnTo>
                  <a:pt x="561" y="790"/>
                </a:lnTo>
                <a:lnTo>
                  <a:pt x="555" y="784"/>
                </a:lnTo>
                <a:lnTo>
                  <a:pt x="549" y="777"/>
                </a:lnTo>
                <a:lnTo>
                  <a:pt x="545" y="769"/>
                </a:lnTo>
                <a:lnTo>
                  <a:pt x="542" y="761"/>
                </a:lnTo>
                <a:lnTo>
                  <a:pt x="542" y="752"/>
                </a:lnTo>
                <a:lnTo>
                  <a:pt x="542" y="742"/>
                </a:lnTo>
                <a:lnTo>
                  <a:pt x="545" y="735"/>
                </a:lnTo>
                <a:lnTo>
                  <a:pt x="549" y="726"/>
                </a:lnTo>
                <a:lnTo>
                  <a:pt x="555" y="720"/>
                </a:lnTo>
                <a:lnTo>
                  <a:pt x="561" y="714"/>
                </a:lnTo>
                <a:lnTo>
                  <a:pt x="569" y="710"/>
                </a:lnTo>
                <a:lnTo>
                  <a:pt x="577" y="708"/>
                </a:lnTo>
                <a:lnTo>
                  <a:pt x="587" y="707"/>
                </a:lnTo>
                <a:lnTo>
                  <a:pt x="595" y="708"/>
                </a:lnTo>
                <a:lnTo>
                  <a:pt x="604" y="710"/>
                </a:lnTo>
                <a:lnTo>
                  <a:pt x="611" y="714"/>
                </a:lnTo>
                <a:lnTo>
                  <a:pt x="618" y="720"/>
                </a:lnTo>
                <a:lnTo>
                  <a:pt x="623" y="726"/>
                </a:lnTo>
                <a:lnTo>
                  <a:pt x="628" y="735"/>
                </a:lnTo>
                <a:lnTo>
                  <a:pt x="631" y="742"/>
                </a:lnTo>
                <a:lnTo>
                  <a:pt x="632" y="752"/>
                </a:lnTo>
                <a:lnTo>
                  <a:pt x="631" y="761"/>
                </a:lnTo>
                <a:lnTo>
                  <a:pt x="628" y="769"/>
                </a:lnTo>
                <a:lnTo>
                  <a:pt x="623" y="777"/>
                </a:lnTo>
                <a:lnTo>
                  <a:pt x="618" y="784"/>
                </a:lnTo>
                <a:lnTo>
                  <a:pt x="611" y="790"/>
                </a:lnTo>
                <a:lnTo>
                  <a:pt x="604" y="794"/>
                </a:lnTo>
                <a:lnTo>
                  <a:pt x="595" y="796"/>
                </a:lnTo>
                <a:lnTo>
                  <a:pt x="587" y="797"/>
                </a:lnTo>
                <a:close/>
                <a:moveTo>
                  <a:pt x="225" y="752"/>
                </a:moveTo>
                <a:lnTo>
                  <a:pt x="224" y="761"/>
                </a:lnTo>
                <a:lnTo>
                  <a:pt x="222" y="769"/>
                </a:lnTo>
                <a:lnTo>
                  <a:pt x="218" y="777"/>
                </a:lnTo>
                <a:lnTo>
                  <a:pt x="213" y="784"/>
                </a:lnTo>
                <a:lnTo>
                  <a:pt x="206" y="790"/>
                </a:lnTo>
                <a:lnTo>
                  <a:pt x="198" y="794"/>
                </a:lnTo>
                <a:lnTo>
                  <a:pt x="190" y="796"/>
                </a:lnTo>
                <a:lnTo>
                  <a:pt x="180" y="797"/>
                </a:lnTo>
                <a:lnTo>
                  <a:pt x="172" y="796"/>
                </a:lnTo>
                <a:lnTo>
                  <a:pt x="163" y="794"/>
                </a:lnTo>
                <a:lnTo>
                  <a:pt x="156" y="790"/>
                </a:lnTo>
                <a:lnTo>
                  <a:pt x="148" y="784"/>
                </a:lnTo>
                <a:lnTo>
                  <a:pt x="143" y="777"/>
                </a:lnTo>
                <a:lnTo>
                  <a:pt x="139" y="769"/>
                </a:lnTo>
                <a:lnTo>
                  <a:pt x="136" y="761"/>
                </a:lnTo>
                <a:lnTo>
                  <a:pt x="135" y="752"/>
                </a:lnTo>
                <a:lnTo>
                  <a:pt x="136" y="742"/>
                </a:lnTo>
                <a:lnTo>
                  <a:pt x="139" y="735"/>
                </a:lnTo>
                <a:lnTo>
                  <a:pt x="143" y="726"/>
                </a:lnTo>
                <a:lnTo>
                  <a:pt x="148" y="720"/>
                </a:lnTo>
                <a:lnTo>
                  <a:pt x="156" y="714"/>
                </a:lnTo>
                <a:lnTo>
                  <a:pt x="163" y="710"/>
                </a:lnTo>
                <a:lnTo>
                  <a:pt x="172" y="708"/>
                </a:lnTo>
                <a:lnTo>
                  <a:pt x="180" y="707"/>
                </a:lnTo>
                <a:lnTo>
                  <a:pt x="190" y="708"/>
                </a:lnTo>
                <a:lnTo>
                  <a:pt x="198" y="710"/>
                </a:lnTo>
                <a:lnTo>
                  <a:pt x="206" y="714"/>
                </a:lnTo>
                <a:lnTo>
                  <a:pt x="213" y="720"/>
                </a:lnTo>
                <a:lnTo>
                  <a:pt x="218" y="726"/>
                </a:lnTo>
                <a:lnTo>
                  <a:pt x="222" y="735"/>
                </a:lnTo>
                <a:lnTo>
                  <a:pt x="224" y="742"/>
                </a:lnTo>
                <a:lnTo>
                  <a:pt x="225" y="752"/>
                </a:lnTo>
                <a:close/>
                <a:moveTo>
                  <a:pt x="887" y="45"/>
                </a:moveTo>
                <a:lnTo>
                  <a:pt x="754" y="45"/>
                </a:lnTo>
                <a:lnTo>
                  <a:pt x="750" y="46"/>
                </a:lnTo>
                <a:lnTo>
                  <a:pt x="745" y="49"/>
                </a:lnTo>
                <a:lnTo>
                  <a:pt x="741" y="52"/>
                </a:lnTo>
                <a:lnTo>
                  <a:pt x="740" y="57"/>
                </a:lnTo>
                <a:lnTo>
                  <a:pt x="693" y="249"/>
                </a:lnTo>
                <a:lnTo>
                  <a:pt x="576" y="107"/>
                </a:lnTo>
                <a:lnTo>
                  <a:pt x="574" y="105"/>
                </a:lnTo>
                <a:lnTo>
                  <a:pt x="572" y="104"/>
                </a:lnTo>
                <a:lnTo>
                  <a:pt x="569" y="103"/>
                </a:lnTo>
                <a:lnTo>
                  <a:pt x="565" y="102"/>
                </a:lnTo>
                <a:lnTo>
                  <a:pt x="562" y="102"/>
                </a:lnTo>
                <a:lnTo>
                  <a:pt x="560" y="103"/>
                </a:lnTo>
                <a:lnTo>
                  <a:pt x="557" y="104"/>
                </a:lnTo>
                <a:lnTo>
                  <a:pt x="555" y="106"/>
                </a:lnTo>
                <a:lnTo>
                  <a:pt x="525" y="135"/>
                </a:lnTo>
                <a:lnTo>
                  <a:pt x="346" y="135"/>
                </a:lnTo>
                <a:lnTo>
                  <a:pt x="342" y="135"/>
                </a:lnTo>
                <a:lnTo>
                  <a:pt x="340" y="136"/>
                </a:lnTo>
                <a:lnTo>
                  <a:pt x="337" y="139"/>
                </a:lnTo>
                <a:lnTo>
                  <a:pt x="335" y="140"/>
                </a:lnTo>
                <a:lnTo>
                  <a:pt x="334" y="142"/>
                </a:lnTo>
                <a:lnTo>
                  <a:pt x="332" y="145"/>
                </a:lnTo>
                <a:lnTo>
                  <a:pt x="332" y="147"/>
                </a:lnTo>
                <a:lnTo>
                  <a:pt x="331" y="150"/>
                </a:lnTo>
                <a:lnTo>
                  <a:pt x="331" y="255"/>
                </a:lnTo>
                <a:lnTo>
                  <a:pt x="235" y="255"/>
                </a:lnTo>
                <a:lnTo>
                  <a:pt x="124" y="9"/>
                </a:lnTo>
                <a:lnTo>
                  <a:pt x="123" y="7"/>
                </a:lnTo>
                <a:lnTo>
                  <a:pt x="120" y="5"/>
                </a:lnTo>
                <a:lnTo>
                  <a:pt x="118" y="2"/>
                </a:lnTo>
                <a:lnTo>
                  <a:pt x="115" y="1"/>
                </a:lnTo>
                <a:lnTo>
                  <a:pt x="112" y="0"/>
                </a:lnTo>
                <a:lnTo>
                  <a:pt x="110" y="0"/>
                </a:lnTo>
                <a:lnTo>
                  <a:pt x="106" y="0"/>
                </a:lnTo>
                <a:lnTo>
                  <a:pt x="103" y="1"/>
                </a:lnTo>
                <a:lnTo>
                  <a:pt x="9" y="46"/>
                </a:lnTo>
                <a:lnTo>
                  <a:pt x="6" y="49"/>
                </a:lnTo>
                <a:lnTo>
                  <a:pt x="4" y="51"/>
                </a:lnTo>
                <a:lnTo>
                  <a:pt x="2" y="53"/>
                </a:lnTo>
                <a:lnTo>
                  <a:pt x="1" y="55"/>
                </a:lnTo>
                <a:lnTo>
                  <a:pt x="0" y="58"/>
                </a:lnTo>
                <a:lnTo>
                  <a:pt x="0" y="60"/>
                </a:lnTo>
                <a:lnTo>
                  <a:pt x="0" y="64"/>
                </a:lnTo>
                <a:lnTo>
                  <a:pt x="1" y="67"/>
                </a:lnTo>
                <a:lnTo>
                  <a:pt x="83" y="255"/>
                </a:lnTo>
                <a:lnTo>
                  <a:pt x="15" y="255"/>
                </a:lnTo>
                <a:lnTo>
                  <a:pt x="12" y="257"/>
                </a:lnTo>
                <a:lnTo>
                  <a:pt x="8" y="258"/>
                </a:lnTo>
                <a:lnTo>
                  <a:pt x="6" y="260"/>
                </a:lnTo>
                <a:lnTo>
                  <a:pt x="2" y="262"/>
                </a:lnTo>
                <a:lnTo>
                  <a:pt x="1" y="265"/>
                </a:lnTo>
                <a:lnTo>
                  <a:pt x="0" y="268"/>
                </a:lnTo>
                <a:lnTo>
                  <a:pt x="0" y="272"/>
                </a:lnTo>
                <a:lnTo>
                  <a:pt x="1" y="276"/>
                </a:lnTo>
                <a:lnTo>
                  <a:pt x="115" y="636"/>
                </a:lnTo>
                <a:lnTo>
                  <a:pt x="117" y="640"/>
                </a:lnTo>
                <a:lnTo>
                  <a:pt x="120" y="644"/>
                </a:lnTo>
                <a:lnTo>
                  <a:pt x="124" y="646"/>
                </a:lnTo>
                <a:lnTo>
                  <a:pt x="129" y="647"/>
                </a:lnTo>
                <a:lnTo>
                  <a:pt x="596" y="647"/>
                </a:lnTo>
                <a:lnTo>
                  <a:pt x="590" y="677"/>
                </a:lnTo>
                <a:lnTo>
                  <a:pt x="180" y="677"/>
                </a:lnTo>
                <a:lnTo>
                  <a:pt x="173" y="677"/>
                </a:lnTo>
                <a:lnTo>
                  <a:pt x="165" y="678"/>
                </a:lnTo>
                <a:lnTo>
                  <a:pt x="158" y="680"/>
                </a:lnTo>
                <a:lnTo>
                  <a:pt x="151" y="682"/>
                </a:lnTo>
                <a:lnTo>
                  <a:pt x="145" y="685"/>
                </a:lnTo>
                <a:lnTo>
                  <a:pt x="139" y="690"/>
                </a:lnTo>
                <a:lnTo>
                  <a:pt x="132" y="694"/>
                </a:lnTo>
                <a:lnTo>
                  <a:pt x="128" y="698"/>
                </a:lnTo>
                <a:lnTo>
                  <a:pt x="123" y="704"/>
                </a:lnTo>
                <a:lnTo>
                  <a:pt x="118" y="710"/>
                </a:lnTo>
                <a:lnTo>
                  <a:pt x="114" y="717"/>
                </a:lnTo>
                <a:lnTo>
                  <a:pt x="111" y="723"/>
                </a:lnTo>
                <a:lnTo>
                  <a:pt x="109" y="729"/>
                </a:lnTo>
                <a:lnTo>
                  <a:pt x="106" y="737"/>
                </a:lnTo>
                <a:lnTo>
                  <a:pt x="105" y="744"/>
                </a:lnTo>
                <a:lnTo>
                  <a:pt x="105" y="752"/>
                </a:lnTo>
                <a:lnTo>
                  <a:pt x="105" y="759"/>
                </a:lnTo>
                <a:lnTo>
                  <a:pt x="106" y="767"/>
                </a:lnTo>
                <a:lnTo>
                  <a:pt x="109" y="774"/>
                </a:lnTo>
                <a:lnTo>
                  <a:pt x="111" y="781"/>
                </a:lnTo>
                <a:lnTo>
                  <a:pt x="114" y="787"/>
                </a:lnTo>
                <a:lnTo>
                  <a:pt x="118" y="794"/>
                </a:lnTo>
                <a:lnTo>
                  <a:pt x="123" y="799"/>
                </a:lnTo>
                <a:lnTo>
                  <a:pt x="128" y="805"/>
                </a:lnTo>
                <a:lnTo>
                  <a:pt x="132" y="810"/>
                </a:lnTo>
                <a:lnTo>
                  <a:pt x="139" y="814"/>
                </a:lnTo>
                <a:lnTo>
                  <a:pt x="145" y="818"/>
                </a:lnTo>
                <a:lnTo>
                  <a:pt x="151" y="822"/>
                </a:lnTo>
                <a:lnTo>
                  <a:pt x="158" y="824"/>
                </a:lnTo>
                <a:lnTo>
                  <a:pt x="165" y="826"/>
                </a:lnTo>
                <a:lnTo>
                  <a:pt x="173" y="827"/>
                </a:lnTo>
                <a:lnTo>
                  <a:pt x="180" y="827"/>
                </a:lnTo>
                <a:lnTo>
                  <a:pt x="188" y="827"/>
                </a:lnTo>
                <a:lnTo>
                  <a:pt x="195" y="826"/>
                </a:lnTo>
                <a:lnTo>
                  <a:pt x="203" y="824"/>
                </a:lnTo>
                <a:lnTo>
                  <a:pt x="209" y="822"/>
                </a:lnTo>
                <a:lnTo>
                  <a:pt x="216" y="818"/>
                </a:lnTo>
                <a:lnTo>
                  <a:pt x="222" y="814"/>
                </a:lnTo>
                <a:lnTo>
                  <a:pt x="229" y="810"/>
                </a:lnTo>
                <a:lnTo>
                  <a:pt x="234" y="805"/>
                </a:lnTo>
                <a:lnTo>
                  <a:pt x="238" y="799"/>
                </a:lnTo>
                <a:lnTo>
                  <a:pt x="243" y="794"/>
                </a:lnTo>
                <a:lnTo>
                  <a:pt x="247" y="787"/>
                </a:lnTo>
                <a:lnTo>
                  <a:pt x="250" y="781"/>
                </a:lnTo>
                <a:lnTo>
                  <a:pt x="252" y="774"/>
                </a:lnTo>
                <a:lnTo>
                  <a:pt x="254" y="767"/>
                </a:lnTo>
                <a:lnTo>
                  <a:pt x="255" y="759"/>
                </a:lnTo>
                <a:lnTo>
                  <a:pt x="255" y="752"/>
                </a:lnTo>
                <a:lnTo>
                  <a:pt x="254" y="739"/>
                </a:lnTo>
                <a:lnTo>
                  <a:pt x="251" y="727"/>
                </a:lnTo>
                <a:lnTo>
                  <a:pt x="247" y="717"/>
                </a:lnTo>
                <a:lnTo>
                  <a:pt x="240" y="707"/>
                </a:lnTo>
                <a:lnTo>
                  <a:pt x="527" y="707"/>
                </a:lnTo>
                <a:lnTo>
                  <a:pt x="520" y="717"/>
                </a:lnTo>
                <a:lnTo>
                  <a:pt x="515" y="727"/>
                </a:lnTo>
                <a:lnTo>
                  <a:pt x="512" y="739"/>
                </a:lnTo>
                <a:lnTo>
                  <a:pt x="511" y="752"/>
                </a:lnTo>
                <a:lnTo>
                  <a:pt x="512" y="759"/>
                </a:lnTo>
                <a:lnTo>
                  <a:pt x="513" y="767"/>
                </a:lnTo>
                <a:lnTo>
                  <a:pt x="515" y="774"/>
                </a:lnTo>
                <a:lnTo>
                  <a:pt x="517" y="781"/>
                </a:lnTo>
                <a:lnTo>
                  <a:pt x="520" y="787"/>
                </a:lnTo>
                <a:lnTo>
                  <a:pt x="524" y="794"/>
                </a:lnTo>
                <a:lnTo>
                  <a:pt x="529" y="799"/>
                </a:lnTo>
                <a:lnTo>
                  <a:pt x="533" y="805"/>
                </a:lnTo>
                <a:lnTo>
                  <a:pt x="539" y="810"/>
                </a:lnTo>
                <a:lnTo>
                  <a:pt x="544" y="814"/>
                </a:lnTo>
                <a:lnTo>
                  <a:pt x="550" y="818"/>
                </a:lnTo>
                <a:lnTo>
                  <a:pt x="557" y="822"/>
                </a:lnTo>
                <a:lnTo>
                  <a:pt x="564" y="824"/>
                </a:lnTo>
                <a:lnTo>
                  <a:pt x="571" y="826"/>
                </a:lnTo>
                <a:lnTo>
                  <a:pt x="578" y="827"/>
                </a:lnTo>
                <a:lnTo>
                  <a:pt x="587" y="827"/>
                </a:lnTo>
                <a:lnTo>
                  <a:pt x="594" y="827"/>
                </a:lnTo>
                <a:lnTo>
                  <a:pt x="602" y="826"/>
                </a:lnTo>
                <a:lnTo>
                  <a:pt x="608" y="824"/>
                </a:lnTo>
                <a:lnTo>
                  <a:pt x="616" y="822"/>
                </a:lnTo>
                <a:lnTo>
                  <a:pt x="622" y="818"/>
                </a:lnTo>
                <a:lnTo>
                  <a:pt x="629" y="814"/>
                </a:lnTo>
                <a:lnTo>
                  <a:pt x="634" y="810"/>
                </a:lnTo>
                <a:lnTo>
                  <a:pt x="639" y="805"/>
                </a:lnTo>
                <a:lnTo>
                  <a:pt x="645" y="799"/>
                </a:lnTo>
                <a:lnTo>
                  <a:pt x="649" y="794"/>
                </a:lnTo>
                <a:lnTo>
                  <a:pt x="652" y="787"/>
                </a:lnTo>
                <a:lnTo>
                  <a:pt x="655" y="781"/>
                </a:lnTo>
                <a:lnTo>
                  <a:pt x="659" y="774"/>
                </a:lnTo>
                <a:lnTo>
                  <a:pt x="660" y="767"/>
                </a:lnTo>
                <a:lnTo>
                  <a:pt x="661" y="759"/>
                </a:lnTo>
                <a:lnTo>
                  <a:pt x="662" y="752"/>
                </a:lnTo>
                <a:lnTo>
                  <a:pt x="661" y="741"/>
                </a:lnTo>
                <a:lnTo>
                  <a:pt x="659" y="731"/>
                </a:lnTo>
                <a:lnTo>
                  <a:pt x="654" y="721"/>
                </a:lnTo>
                <a:lnTo>
                  <a:pt x="650" y="711"/>
                </a:lnTo>
                <a:lnTo>
                  <a:pt x="644" y="703"/>
                </a:lnTo>
                <a:lnTo>
                  <a:pt x="636" y="696"/>
                </a:lnTo>
                <a:lnTo>
                  <a:pt x="628" y="690"/>
                </a:lnTo>
                <a:lnTo>
                  <a:pt x="619" y="684"/>
                </a:lnTo>
                <a:lnTo>
                  <a:pt x="630" y="638"/>
                </a:lnTo>
                <a:lnTo>
                  <a:pt x="631" y="635"/>
                </a:lnTo>
                <a:lnTo>
                  <a:pt x="632" y="632"/>
                </a:lnTo>
                <a:lnTo>
                  <a:pt x="632" y="632"/>
                </a:lnTo>
                <a:lnTo>
                  <a:pt x="632" y="632"/>
                </a:lnTo>
                <a:lnTo>
                  <a:pt x="766" y="75"/>
                </a:lnTo>
                <a:lnTo>
                  <a:pt x="887" y="75"/>
                </a:lnTo>
                <a:lnTo>
                  <a:pt x="890" y="75"/>
                </a:lnTo>
                <a:lnTo>
                  <a:pt x="892" y="74"/>
                </a:lnTo>
                <a:lnTo>
                  <a:pt x="896" y="73"/>
                </a:lnTo>
                <a:lnTo>
                  <a:pt x="898" y="71"/>
                </a:lnTo>
                <a:lnTo>
                  <a:pt x="900" y="69"/>
                </a:lnTo>
                <a:lnTo>
                  <a:pt x="901" y="67"/>
                </a:lnTo>
                <a:lnTo>
                  <a:pt x="902" y="64"/>
                </a:lnTo>
                <a:lnTo>
                  <a:pt x="902" y="60"/>
                </a:lnTo>
                <a:lnTo>
                  <a:pt x="902" y="57"/>
                </a:lnTo>
                <a:lnTo>
                  <a:pt x="901" y="55"/>
                </a:lnTo>
                <a:lnTo>
                  <a:pt x="900" y="52"/>
                </a:lnTo>
                <a:lnTo>
                  <a:pt x="898" y="50"/>
                </a:lnTo>
                <a:lnTo>
                  <a:pt x="896" y="47"/>
                </a:lnTo>
                <a:lnTo>
                  <a:pt x="892" y="46"/>
                </a:lnTo>
                <a:lnTo>
                  <a:pt x="890" y="45"/>
                </a:lnTo>
                <a:lnTo>
                  <a:pt x="887" y="4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3" name="CustomShape 216"/>
          <p:cNvSpPr/>
          <p:nvPr/>
        </p:nvSpPr>
        <p:spPr>
          <a:xfrm>
            <a:off x="7799760" y="4248360"/>
            <a:ext cx="285120" cy="246960"/>
          </a:xfrm>
          <a:custGeom>
            <a:avLst/>
            <a:gdLst/>
            <a:ahLst/>
            <a:cxnLst/>
            <a:rect l="l" t="t" r="r" b="b"/>
            <a:pathLst>
              <a:path w="905" h="784">
                <a:moveTo>
                  <a:pt x="875" y="679"/>
                </a:moveTo>
                <a:lnTo>
                  <a:pt x="874" y="686"/>
                </a:lnTo>
                <a:lnTo>
                  <a:pt x="873" y="694"/>
                </a:lnTo>
                <a:lnTo>
                  <a:pt x="872" y="701"/>
                </a:lnTo>
                <a:lnTo>
                  <a:pt x="869" y="708"/>
                </a:lnTo>
                <a:lnTo>
                  <a:pt x="865" y="715"/>
                </a:lnTo>
                <a:lnTo>
                  <a:pt x="862" y="720"/>
                </a:lnTo>
                <a:lnTo>
                  <a:pt x="858" y="727"/>
                </a:lnTo>
                <a:lnTo>
                  <a:pt x="853" y="732"/>
                </a:lnTo>
                <a:lnTo>
                  <a:pt x="847" y="736"/>
                </a:lnTo>
                <a:lnTo>
                  <a:pt x="842" y="741"/>
                </a:lnTo>
                <a:lnTo>
                  <a:pt x="835" y="745"/>
                </a:lnTo>
                <a:lnTo>
                  <a:pt x="829" y="748"/>
                </a:lnTo>
                <a:lnTo>
                  <a:pt x="821" y="750"/>
                </a:lnTo>
                <a:lnTo>
                  <a:pt x="815" y="752"/>
                </a:lnTo>
                <a:lnTo>
                  <a:pt x="808" y="754"/>
                </a:lnTo>
                <a:lnTo>
                  <a:pt x="799" y="754"/>
                </a:lnTo>
                <a:lnTo>
                  <a:pt x="754" y="754"/>
                </a:lnTo>
                <a:lnTo>
                  <a:pt x="754" y="181"/>
                </a:lnTo>
                <a:lnTo>
                  <a:pt x="799" y="181"/>
                </a:lnTo>
                <a:lnTo>
                  <a:pt x="808" y="181"/>
                </a:lnTo>
                <a:lnTo>
                  <a:pt x="815" y="182"/>
                </a:lnTo>
                <a:lnTo>
                  <a:pt x="821" y="184"/>
                </a:lnTo>
                <a:lnTo>
                  <a:pt x="829" y="187"/>
                </a:lnTo>
                <a:lnTo>
                  <a:pt x="835" y="190"/>
                </a:lnTo>
                <a:lnTo>
                  <a:pt x="842" y="194"/>
                </a:lnTo>
                <a:lnTo>
                  <a:pt x="847" y="198"/>
                </a:lnTo>
                <a:lnTo>
                  <a:pt x="853" y="203"/>
                </a:lnTo>
                <a:lnTo>
                  <a:pt x="858" y="209"/>
                </a:lnTo>
                <a:lnTo>
                  <a:pt x="862" y="214"/>
                </a:lnTo>
                <a:lnTo>
                  <a:pt x="865" y="220"/>
                </a:lnTo>
                <a:lnTo>
                  <a:pt x="869" y="227"/>
                </a:lnTo>
                <a:lnTo>
                  <a:pt x="872" y="234"/>
                </a:lnTo>
                <a:lnTo>
                  <a:pt x="873" y="241"/>
                </a:lnTo>
                <a:lnTo>
                  <a:pt x="874" y="248"/>
                </a:lnTo>
                <a:lnTo>
                  <a:pt x="875" y="256"/>
                </a:lnTo>
                <a:lnTo>
                  <a:pt x="875" y="679"/>
                </a:lnTo>
                <a:close/>
                <a:moveTo>
                  <a:pt x="30" y="679"/>
                </a:moveTo>
                <a:lnTo>
                  <a:pt x="30" y="256"/>
                </a:lnTo>
                <a:lnTo>
                  <a:pt x="30" y="248"/>
                </a:lnTo>
                <a:lnTo>
                  <a:pt x="31" y="241"/>
                </a:lnTo>
                <a:lnTo>
                  <a:pt x="34" y="234"/>
                </a:lnTo>
                <a:lnTo>
                  <a:pt x="36" y="227"/>
                </a:lnTo>
                <a:lnTo>
                  <a:pt x="39" y="220"/>
                </a:lnTo>
                <a:lnTo>
                  <a:pt x="43" y="214"/>
                </a:lnTo>
                <a:lnTo>
                  <a:pt x="47" y="209"/>
                </a:lnTo>
                <a:lnTo>
                  <a:pt x="52" y="203"/>
                </a:lnTo>
                <a:lnTo>
                  <a:pt x="57" y="198"/>
                </a:lnTo>
                <a:lnTo>
                  <a:pt x="63" y="194"/>
                </a:lnTo>
                <a:lnTo>
                  <a:pt x="70" y="190"/>
                </a:lnTo>
                <a:lnTo>
                  <a:pt x="76" y="187"/>
                </a:lnTo>
                <a:lnTo>
                  <a:pt x="83" y="184"/>
                </a:lnTo>
                <a:lnTo>
                  <a:pt x="90" y="182"/>
                </a:lnTo>
                <a:lnTo>
                  <a:pt x="98" y="181"/>
                </a:lnTo>
                <a:lnTo>
                  <a:pt x="105" y="181"/>
                </a:lnTo>
                <a:lnTo>
                  <a:pt x="151" y="181"/>
                </a:lnTo>
                <a:lnTo>
                  <a:pt x="151" y="754"/>
                </a:lnTo>
                <a:lnTo>
                  <a:pt x="105" y="754"/>
                </a:lnTo>
                <a:lnTo>
                  <a:pt x="98" y="754"/>
                </a:lnTo>
                <a:lnTo>
                  <a:pt x="90" y="752"/>
                </a:lnTo>
                <a:lnTo>
                  <a:pt x="83" y="750"/>
                </a:lnTo>
                <a:lnTo>
                  <a:pt x="76" y="748"/>
                </a:lnTo>
                <a:lnTo>
                  <a:pt x="70" y="745"/>
                </a:lnTo>
                <a:lnTo>
                  <a:pt x="63" y="741"/>
                </a:lnTo>
                <a:lnTo>
                  <a:pt x="57" y="736"/>
                </a:lnTo>
                <a:lnTo>
                  <a:pt x="52" y="732"/>
                </a:lnTo>
                <a:lnTo>
                  <a:pt x="47" y="727"/>
                </a:lnTo>
                <a:lnTo>
                  <a:pt x="43" y="720"/>
                </a:lnTo>
                <a:lnTo>
                  <a:pt x="39" y="715"/>
                </a:lnTo>
                <a:lnTo>
                  <a:pt x="36" y="708"/>
                </a:lnTo>
                <a:lnTo>
                  <a:pt x="34" y="701"/>
                </a:lnTo>
                <a:lnTo>
                  <a:pt x="31" y="694"/>
                </a:lnTo>
                <a:lnTo>
                  <a:pt x="30" y="686"/>
                </a:lnTo>
                <a:lnTo>
                  <a:pt x="30" y="679"/>
                </a:lnTo>
                <a:close/>
                <a:moveTo>
                  <a:pt x="332" y="90"/>
                </a:moveTo>
                <a:lnTo>
                  <a:pt x="332" y="84"/>
                </a:lnTo>
                <a:lnTo>
                  <a:pt x="333" y="78"/>
                </a:lnTo>
                <a:lnTo>
                  <a:pt x="334" y="73"/>
                </a:lnTo>
                <a:lnTo>
                  <a:pt x="336" y="66"/>
                </a:lnTo>
                <a:lnTo>
                  <a:pt x="339" y="62"/>
                </a:lnTo>
                <a:lnTo>
                  <a:pt x="342" y="57"/>
                </a:lnTo>
                <a:lnTo>
                  <a:pt x="345" y="52"/>
                </a:lnTo>
                <a:lnTo>
                  <a:pt x="349" y="48"/>
                </a:lnTo>
                <a:lnTo>
                  <a:pt x="354" y="44"/>
                </a:lnTo>
                <a:lnTo>
                  <a:pt x="358" y="40"/>
                </a:lnTo>
                <a:lnTo>
                  <a:pt x="363" y="37"/>
                </a:lnTo>
                <a:lnTo>
                  <a:pt x="369" y="34"/>
                </a:lnTo>
                <a:lnTo>
                  <a:pt x="374" y="33"/>
                </a:lnTo>
                <a:lnTo>
                  <a:pt x="380" y="31"/>
                </a:lnTo>
                <a:lnTo>
                  <a:pt x="386" y="30"/>
                </a:lnTo>
                <a:lnTo>
                  <a:pt x="392" y="30"/>
                </a:lnTo>
                <a:lnTo>
                  <a:pt x="513" y="30"/>
                </a:lnTo>
                <a:lnTo>
                  <a:pt x="519" y="30"/>
                </a:lnTo>
                <a:lnTo>
                  <a:pt x="525" y="31"/>
                </a:lnTo>
                <a:lnTo>
                  <a:pt x="530" y="33"/>
                </a:lnTo>
                <a:lnTo>
                  <a:pt x="537" y="34"/>
                </a:lnTo>
                <a:lnTo>
                  <a:pt x="542" y="37"/>
                </a:lnTo>
                <a:lnTo>
                  <a:pt x="546" y="40"/>
                </a:lnTo>
                <a:lnTo>
                  <a:pt x="552" y="44"/>
                </a:lnTo>
                <a:lnTo>
                  <a:pt x="556" y="48"/>
                </a:lnTo>
                <a:lnTo>
                  <a:pt x="559" y="52"/>
                </a:lnTo>
                <a:lnTo>
                  <a:pt x="562" y="57"/>
                </a:lnTo>
                <a:lnTo>
                  <a:pt x="566" y="62"/>
                </a:lnTo>
                <a:lnTo>
                  <a:pt x="569" y="66"/>
                </a:lnTo>
                <a:lnTo>
                  <a:pt x="571" y="73"/>
                </a:lnTo>
                <a:lnTo>
                  <a:pt x="572" y="78"/>
                </a:lnTo>
                <a:lnTo>
                  <a:pt x="573" y="84"/>
                </a:lnTo>
                <a:lnTo>
                  <a:pt x="573" y="90"/>
                </a:lnTo>
                <a:lnTo>
                  <a:pt x="573" y="151"/>
                </a:lnTo>
                <a:lnTo>
                  <a:pt x="332" y="151"/>
                </a:lnTo>
                <a:lnTo>
                  <a:pt x="332" y="90"/>
                </a:lnTo>
                <a:close/>
                <a:moveTo>
                  <a:pt x="633" y="181"/>
                </a:moveTo>
                <a:lnTo>
                  <a:pt x="724" y="181"/>
                </a:lnTo>
                <a:lnTo>
                  <a:pt x="724" y="754"/>
                </a:lnTo>
                <a:lnTo>
                  <a:pt x="633" y="754"/>
                </a:lnTo>
                <a:lnTo>
                  <a:pt x="633" y="181"/>
                </a:lnTo>
                <a:close/>
                <a:moveTo>
                  <a:pt x="271" y="754"/>
                </a:moveTo>
                <a:lnTo>
                  <a:pt x="181" y="754"/>
                </a:lnTo>
                <a:lnTo>
                  <a:pt x="181" y="181"/>
                </a:lnTo>
                <a:lnTo>
                  <a:pt x="271" y="181"/>
                </a:lnTo>
                <a:lnTo>
                  <a:pt x="271" y="754"/>
                </a:lnTo>
                <a:close/>
                <a:moveTo>
                  <a:pt x="301" y="181"/>
                </a:moveTo>
                <a:lnTo>
                  <a:pt x="603" y="181"/>
                </a:lnTo>
                <a:lnTo>
                  <a:pt x="603" y="754"/>
                </a:lnTo>
                <a:lnTo>
                  <a:pt x="301" y="754"/>
                </a:lnTo>
                <a:lnTo>
                  <a:pt x="301" y="181"/>
                </a:lnTo>
                <a:close/>
                <a:moveTo>
                  <a:pt x="799" y="151"/>
                </a:moveTo>
                <a:lnTo>
                  <a:pt x="603" y="151"/>
                </a:lnTo>
                <a:lnTo>
                  <a:pt x="603" y="90"/>
                </a:lnTo>
                <a:lnTo>
                  <a:pt x="603" y="81"/>
                </a:lnTo>
                <a:lnTo>
                  <a:pt x="601" y="72"/>
                </a:lnTo>
                <a:lnTo>
                  <a:pt x="599" y="63"/>
                </a:lnTo>
                <a:lnTo>
                  <a:pt x="597" y="54"/>
                </a:lnTo>
                <a:lnTo>
                  <a:pt x="592" y="47"/>
                </a:lnTo>
                <a:lnTo>
                  <a:pt x="588" y="39"/>
                </a:lnTo>
                <a:lnTo>
                  <a:pt x="583" y="33"/>
                </a:lnTo>
                <a:lnTo>
                  <a:pt x="576" y="27"/>
                </a:lnTo>
                <a:lnTo>
                  <a:pt x="570" y="20"/>
                </a:lnTo>
                <a:lnTo>
                  <a:pt x="563" y="15"/>
                </a:lnTo>
                <a:lnTo>
                  <a:pt x="556" y="11"/>
                </a:lnTo>
                <a:lnTo>
                  <a:pt x="548" y="6"/>
                </a:lnTo>
                <a:lnTo>
                  <a:pt x="540" y="4"/>
                </a:lnTo>
                <a:lnTo>
                  <a:pt x="531" y="2"/>
                </a:lnTo>
                <a:lnTo>
                  <a:pt x="522" y="0"/>
                </a:lnTo>
                <a:lnTo>
                  <a:pt x="513" y="0"/>
                </a:lnTo>
                <a:lnTo>
                  <a:pt x="392" y="0"/>
                </a:lnTo>
                <a:lnTo>
                  <a:pt x="383" y="0"/>
                </a:lnTo>
                <a:lnTo>
                  <a:pt x="374" y="1"/>
                </a:lnTo>
                <a:lnTo>
                  <a:pt x="365" y="4"/>
                </a:lnTo>
                <a:lnTo>
                  <a:pt x="357" y="6"/>
                </a:lnTo>
                <a:lnTo>
                  <a:pt x="349" y="11"/>
                </a:lnTo>
                <a:lnTo>
                  <a:pt x="342" y="15"/>
                </a:lnTo>
                <a:lnTo>
                  <a:pt x="334" y="20"/>
                </a:lnTo>
                <a:lnTo>
                  <a:pt x="328" y="27"/>
                </a:lnTo>
                <a:lnTo>
                  <a:pt x="323" y="33"/>
                </a:lnTo>
                <a:lnTo>
                  <a:pt x="317" y="39"/>
                </a:lnTo>
                <a:lnTo>
                  <a:pt x="313" y="47"/>
                </a:lnTo>
                <a:lnTo>
                  <a:pt x="309" y="55"/>
                </a:lnTo>
                <a:lnTo>
                  <a:pt x="305" y="63"/>
                </a:lnTo>
                <a:lnTo>
                  <a:pt x="303" y="72"/>
                </a:lnTo>
                <a:lnTo>
                  <a:pt x="302" y="81"/>
                </a:lnTo>
                <a:lnTo>
                  <a:pt x="301" y="90"/>
                </a:lnTo>
                <a:lnTo>
                  <a:pt x="301" y="151"/>
                </a:lnTo>
                <a:lnTo>
                  <a:pt x="105" y="151"/>
                </a:lnTo>
                <a:lnTo>
                  <a:pt x="95" y="151"/>
                </a:lnTo>
                <a:lnTo>
                  <a:pt x="84" y="153"/>
                </a:lnTo>
                <a:lnTo>
                  <a:pt x="74" y="155"/>
                </a:lnTo>
                <a:lnTo>
                  <a:pt x="65" y="159"/>
                </a:lnTo>
                <a:lnTo>
                  <a:pt x="55" y="164"/>
                </a:lnTo>
                <a:lnTo>
                  <a:pt x="46" y="169"/>
                </a:lnTo>
                <a:lnTo>
                  <a:pt x="39" y="175"/>
                </a:lnTo>
                <a:lnTo>
                  <a:pt x="31" y="182"/>
                </a:lnTo>
                <a:lnTo>
                  <a:pt x="24" y="189"/>
                </a:lnTo>
                <a:lnTo>
                  <a:pt x="19" y="198"/>
                </a:lnTo>
                <a:lnTo>
                  <a:pt x="13" y="206"/>
                </a:lnTo>
                <a:lnTo>
                  <a:pt x="8" y="215"/>
                </a:lnTo>
                <a:lnTo>
                  <a:pt x="5" y="225"/>
                </a:lnTo>
                <a:lnTo>
                  <a:pt x="2" y="235"/>
                </a:lnTo>
                <a:lnTo>
                  <a:pt x="0" y="245"/>
                </a:lnTo>
                <a:lnTo>
                  <a:pt x="0" y="256"/>
                </a:lnTo>
                <a:lnTo>
                  <a:pt x="0" y="679"/>
                </a:lnTo>
                <a:lnTo>
                  <a:pt x="0" y="689"/>
                </a:lnTo>
                <a:lnTo>
                  <a:pt x="2" y="700"/>
                </a:lnTo>
                <a:lnTo>
                  <a:pt x="5" y="710"/>
                </a:lnTo>
                <a:lnTo>
                  <a:pt x="8" y="719"/>
                </a:lnTo>
                <a:lnTo>
                  <a:pt x="13" y="729"/>
                </a:lnTo>
                <a:lnTo>
                  <a:pt x="19" y="737"/>
                </a:lnTo>
                <a:lnTo>
                  <a:pt x="24" y="746"/>
                </a:lnTo>
                <a:lnTo>
                  <a:pt x="31" y="754"/>
                </a:lnTo>
                <a:lnTo>
                  <a:pt x="39" y="760"/>
                </a:lnTo>
                <a:lnTo>
                  <a:pt x="46" y="766"/>
                </a:lnTo>
                <a:lnTo>
                  <a:pt x="55" y="772"/>
                </a:lnTo>
                <a:lnTo>
                  <a:pt x="65" y="776"/>
                </a:lnTo>
                <a:lnTo>
                  <a:pt x="74" y="779"/>
                </a:lnTo>
                <a:lnTo>
                  <a:pt x="84" y="781"/>
                </a:lnTo>
                <a:lnTo>
                  <a:pt x="95" y="784"/>
                </a:lnTo>
                <a:lnTo>
                  <a:pt x="105" y="784"/>
                </a:lnTo>
                <a:lnTo>
                  <a:pt x="799" y="784"/>
                </a:lnTo>
                <a:lnTo>
                  <a:pt x="810" y="784"/>
                </a:lnTo>
                <a:lnTo>
                  <a:pt x="820" y="781"/>
                </a:lnTo>
                <a:lnTo>
                  <a:pt x="831" y="779"/>
                </a:lnTo>
                <a:lnTo>
                  <a:pt x="841" y="776"/>
                </a:lnTo>
                <a:lnTo>
                  <a:pt x="849" y="772"/>
                </a:lnTo>
                <a:lnTo>
                  <a:pt x="858" y="766"/>
                </a:lnTo>
                <a:lnTo>
                  <a:pt x="866" y="760"/>
                </a:lnTo>
                <a:lnTo>
                  <a:pt x="874" y="754"/>
                </a:lnTo>
                <a:lnTo>
                  <a:pt x="880" y="746"/>
                </a:lnTo>
                <a:lnTo>
                  <a:pt x="887" y="737"/>
                </a:lnTo>
                <a:lnTo>
                  <a:pt x="892" y="729"/>
                </a:lnTo>
                <a:lnTo>
                  <a:pt x="896" y="719"/>
                </a:lnTo>
                <a:lnTo>
                  <a:pt x="901" y="710"/>
                </a:lnTo>
                <a:lnTo>
                  <a:pt x="903" y="700"/>
                </a:lnTo>
                <a:lnTo>
                  <a:pt x="904" y="689"/>
                </a:lnTo>
                <a:lnTo>
                  <a:pt x="905" y="679"/>
                </a:lnTo>
                <a:lnTo>
                  <a:pt x="905" y="256"/>
                </a:lnTo>
                <a:lnTo>
                  <a:pt x="904" y="245"/>
                </a:lnTo>
                <a:lnTo>
                  <a:pt x="903" y="235"/>
                </a:lnTo>
                <a:lnTo>
                  <a:pt x="901" y="225"/>
                </a:lnTo>
                <a:lnTo>
                  <a:pt x="896" y="215"/>
                </a:lnTo>
                <a:lnTo>
                  <a:pt x="892" y="206"/>
                </a:lnTo>
                <a:lnTo>
                  <a:pt x="887" y="198"/>
                </a:lnTo>
                <a:lnTo>
                  <a:pt x="880" y="189"/>
                </a:lnTo>
                <a:lnTo>
                  <a:pt x="874" y="182"/>
                </a:lnTo>
                <a:lnTo>
                  <a:pt x="866" y="174"/>
                </a:lnTo>
                <a:lnTo>
                  <a:pt x="858" y="169"/>
                </a:lnTo>
                <a:lnTo>
                  <a:pt x="849" y="164"/>
                </a:lnTo>
                <a:lnTo>
                  <a:pt x="841" y="159"/>
                </a:lnTo>
                <a:lnTo>
                  <a:pt x="831" y="155"/>
                </a:lnTo>
                <a:lnTo>
                  <a:pt x="820" y="153"/>
                </a:lnTo>
                <a:lnTo>
                  <a:pt x="810" y="151"/>
                </a:lnTo>
                <a:lnTo>
                  <a:pt x="799" y="15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4" name="CustomShape 217"/>
          <p:cNvSpPr/>
          <p:nvPr/>
        </p:nvSpPr>
        <p:spPr>
          <a:xfrm>
            <a:off x="7788960" y="2341440"/>
            <a:ext cx="283680" cy="285120"/>
          </a:xfrm>
          <a:custGeom>
            <a:avLst/>
            <a:gdLst/>
            <a:ahLst/>
            <a:cxnLst/>
            <a:rect l="l" t="t" r="r" b="b"/>
            <a:pathLst>
              <a:path w="903" h="903">
                <a:moveTo>
                  <a:pt x="873" y="873"/>
                </a:moveTo>
                <a:lnTo>
                  <a:pt x="542" y="873"/>
                </a:lnTo>
                <a:lnTo>
                  <a:pt x="542" y="543"/>
                </a:lnTo>
                <a:lnTo>
                  <a:pt x="873" y="543"/>
                </a:lnTo>
                <a:lnTo>
                  <a:pt x="873" y="873"/>
                </a:lnTo>
                <a:close/>
                <a:moveTo>
                  <a:pt x="361" y="873"/>
                </a:moveTo>
                <a:lnTo>
                  <a:pt x="30" y="873"/>
                </a:lnTo>
                <a:lnTo>
                  <a:pt x="30" y="543"/>
                </a:lnTo>
                <a:lnTo>
                  <a:pt x="361" y="543"/>
                </a:lnTo>
                <a:lnTo>
                  <a:pt x="361" y="873"/>
                </a:lnTo>
                <a:close/>
                <a:moveTo>
                  <a:pt x="331" y="30"/>
                </a:moveTo>
                <a:lnTo>
                  <a:pt x="662" y="30"/>
                </a:lnTo>
                <a:lnTo>
                  <a:pt x="662" y="362"/>
                </a:lnTo>
                <a:lnTo>
                  <a:pt x="331" y="362"/>
                </a:lnTo>
                <a:lnTo>
                  <a:pt x="331" y="30"/>
                </a:lnTo>
                <a:close/>
                <a:moveTo>
                  <a:pt x="888" y="513"/>
                </a:moveTo>
                <a:lnTo>
                  <a:pt x="783" y="513"/>
                </a:lnTo>
                <a:lnTo>
                  <a:pt x="783" y="437"/>
                </a:lnTo>
                <a:lnTo>
                  <a:pt x="783" y="435"/>
                </a:lnTo>
                <a:lnTo>
                  <a:pt x="781" y="431"/>
                </a:lnTo>
                <a:lnTo>
                  <a:pt x="780" y="429"/>
                </a:lnTo>
                <a:lnTo>
                  <a:pt x="778" y="426"/>
                </a:lnTo>
                <a:lnTo>
                  <a:pt x="776" y="425"/>
                </a:lnTo>
                <a:lnTo>
                  <a:pt x="774" y="423"/>
                </a:lnTo>
                <a:lnTo>
                  <a:pt x="771" y="423"/>
                </a:lnTo>
                <a:lnTo>
                  <a:pt x="768" y="422"/>
                </a:lnTo>
                <a:lnTo>
                  <a:pt x="511" y="422"/>
                </a:lnTo>
                <a:lnTo>
                  <a:pt x="511" y="392"/>
                </a:lnTo>
                <a:lnTo>
                  <a:pt x="677" y="392"/>
                </a:lnTo>
                <a:lnTo>
                  <a:pt x="681" y="392"/>
                </a:lnTo>
                <a:lnTo>
                  <a:pt x="683" y="391"/>
                </a:lnTo>
                <a:lnTo>
                  <a:pt x="686" y="389"/>
                </a:lnTo>
                <a:lnTo>
                  <a:pt x="688" y="387"/>
                </a:lnTo>
                <a:lnTo>
                  <a:pt x="689" y="385"/>
                </a:lnTo>
                <a:lnTo>
                  <a:pt x="691" y="383"/>
                </a:lnTo>
                <a:lnTo>
                  <a:pt x="692" y="380"/>
                </a:lnTo>
                <a:lnTo>
                  <a:pt x="692" y="377"/>
                </a:lnTo>
                <a:lnTo>
                  <a:pt x="692" y="15"/>
                </a:lnTo>
                <a:lnTo>
                  <a:pt x="692" y="13"/>
                </a:lnTo>
                <a:lnTo>
                  <a:pt x="691" y="10"/>
                </a:lnTo>
                <a:lnTo>
                  <a:pt x="689" y="8"/>
                </a:lnTo>
                <a:lnTo>
                  <a:pt x="688" y="5"/>
                </a:lnTo>
                <a:lnTo>
                  <a:pt x="686" y="3"/>
                </a:lnTo>
                <a:lnTo>
                  <a:pt x="683" y="1"/>
                </a:lnTo>
                <a:lnTo>
                  <a:pt x="681" y="1"/>
                </a:lnTo>
                <a:lnTo>
                  <a:pt x="677" y="0"/>
                </a:lnTo>
                <a:lnTo>
                  <a:pt x="316" y="0"/>
                </a:lnTo>
                <a:lnTo>
                  <a:pt x="313" y="1"/>
                </a:lnTo>
                <a:lnTo>
                  <a:pt x="311" y="1"/>
                </a:lnTo>
                <a:lnTo>
                  <a:pt x="307" y="3"/>
                </a:lnTo>
                <a:lnTo>
                  <a:pt x="305" y="5"/>
                </a:lnTo>
                <a:lnTo>
                  <a:pt x="303" y="8"/>
                </a:lnTo>
                <a:lnTo>
                  <a:pt x="302" y="10"/>
                </a:lnTo>
                <a:lnTo>
                  <a:pt x="301" y="13"/>
                </a:lnTo>
                <a:lnTo>
                  <a:pt x="301" y="15"/>
                </a:lnTo>
                <a:lnTo>
                  <a:pt x="301" y="377"/>
                </a:lnTo>
                <a:lnTo>
                  <a:pt x="301" y="380"/>
                </a:lnTo>
                <a:lnTo>
                  <a:pt x="302" y="383"/>
                </a:lnTo>
                <a:lnTo>
                  <a:pt x="303" y="385"/>
                </a:lnTo>
                <a:lnTo>
                  <a:pt x="305" y="387"/>
                </a:lnTo>
                <a:lnTo>
                  <a:pt x="307" y="389"/>
                </a:lnTo>
                <a:lnTo>
                  <a:pt x="311" y="391"/>
                </a:lnTo>
                <a:lnTo>
                  <a:pt x="313" y="392"/>
                </a:lnTo>
                <a:lnTo>
                  <a:pt x="316" y="392"/>
                </a:lnTo>
                <a:lnTo>
                  <a:pt x="481" y="392"/>
                </a:lnTo>
                <a:lnTo>
                  <a:pt x="481" y="422"/>
                </a:lnTo>
                <a:lnTo>
                  <a:pt x="136" y="422"/>
                </a:lnTo>
                <a:lnTo>
                  <a:pt x="133" y="423"/>
                </a:lnTo>
                <a:lnTo>
                  <a:pt x="129" y="423"/>
                </a:lnTo>
                <a:lnTo>
                  <a:pt x="127" y="425"/>
                </a:lnTo>
                <a:lnTo>
                  <a:pt x="125" y="426"/>
                </a:lnTo>
                <a:lnTo>
                  <a:pt x="123" y="429"/>
                </a:lnTo>
                <a:lnTo>
                  <a:pt x="122" y="431"/>
                </a:lnTo>
                <a:lnTo>
                  <a:pt x="121" y="435"/>
                </a:lnTo>
                <a:lnTo>
                  <a:pt x="121" y="437"/>
                </a:lnTo>
                <a:lnTo>
                  <a:pt x="121" y="513"/>
                </a:lnTo>
                <a:lnTo>
                  <a:pt x="15" y="513"/>
                </a:lnTo>
                <a:lnTo>
                  <a:pt x="11" y="513"/>
                </a:lnTo>
                <a:lnTo>
                  <a:pt x="9" y="514"/>
                </a:lnTo>
                <a:lnTo>
                  <a:pt x="6" y="515"/>
                </a:lnTo>
                <a:lnTo>
                  <a:pt x="4" y="517"/>
                </a:lnTo>
                <a:lnTo>
                  <a:pt x="3" y="519"/>
                </a:lnTo>
                <a:lnTo>
                  <a:pt x="1" y="521"/>
                </a:lnTo>
                <a:lnTo>
                  <a:pt x="1" y="525"/>
                </a:lnTo>
                <a:lnTo>
                  <a:pt x="0" y="528"/>
                </a:lnTo>
                <a:lnTo>
                  <a:pt x="0" y="888"/>
                </a:lnTo>
                <a:lnTo>
                  <a:pt x="1" y="891"/>
                </a:lnTo>
                <a:lnTo>
                  <a:pt x="1" y="895"/>
                </a:lnTo>
                <a:lnTo>
                  <a:pt x="3" y="897"/>
                </a:lnTo>
                <a:lnTo>
                  <a:pt x="4" y="899"/>
                </a:lnTo>
                <a:lnTo>
                  <a:pt x="6" y="901"/>
                </a:lnTo>
                <a:lnTo>
                  <a:pt x="9" y="902"/>
                </a:lnTo>
                <a:lnTo>
                  <a:pt x="11" y="903"/>
                </a:lnTo>
                <a:lnTo>
                  <a:pt x="15" y="903"/>
                </a:lnTo>
                <a:lnTo>
                  <a:pt x="376" y="903"/>
                </a:lnTo>
                <a:lnTo>
                  <a:pt x="379" y="903"/>
                </a:lnTo>
                <a:lnTo>
                  <a:pt x="382" y="902"/>
                </a:lnTo>
                <a:lnTo>
                  <a:pt x="385" y="901"/>
                </a:lnTo>
                <a:lnTo>
                  <a:pt x="387" y="899"/>
                </a:lnTo>
                <a:lnTo>
                  <a:pt x="389" y="897"/>
                </a:lnTo>
                <a:lnTo>
                  <a:pt x="390" y="895"/>
                </a:lnTo>
                <a:lnTo>
                  <a:pt x="391" y="891"/>
                </a:lnTo>
                <a:lnTo>
                  <a:pt x="391" y="888"/>
                </a:lnTo>
                <a:lnTo>
                  <a:pt x="391" y="528"/>
                </a:lnTo>
                <a:lnTo>
                  <a:pt x="391" y="525"/>
                </a:lnTo>
                <a:lnTo>
                  <a:pt x="390" y="521"/>
                </a:lnTo>
                <a:lnTo>
                  <a:pt x="389" y="519"/>
                </a:lnTo>
                <a:lnTo>
                  <a:pt x="387" y="517"/>
                </a:lnTo>
                <a:lnTo>
                  <a:pt x="385" y="515"/>
                </a:lnTo>
                <a:lnTo>
                  <a:pt x="382" y="514"/>
                </a:lnTo>
                <a:lnTo>
                  <a:pt x="379" y="513"/>
                </a:lnTo>
                <a:lnTo>
                  <a:pt x="376" y="513"/>
                </a:lnTo>
                <a:lnTo>
                  <a:pt x="151" y="513"/>
                </a:lnTo>
                <a:lnTo>
                  <a:pt x="151" y="452"/>
                </a:lnTo>
                <a:lnTo>
                  <a:pt x="753" y="452"/>
                </a:lnTo>
                <a:lnTo>
                  <a:pt x="753" y="513"/>
                </a:lnTo>
                <a:lnTo>
                  <a:pt x="526" y="513"/>
                </a:lnTo>
                <a:lnTo>
                  <a:pt x="524" y="513"/>
                </a:lnTo>
                <a:lnTo>
                  <a:pt x="521" y="514"/>
                </a:lnTo>
                <a:lnTo>
                  <a:pt x="519" y="515"/>
                </a:lnTo>
                <a:lnTo>
                  <a:pt x="517" y="517"/>
                </a:lnTo>
                <a:lnTo>
                  <a:pt x="514" y="519"/>
                </a:lnTo>
                <a:lnTo>
                  <a:pt x="513" y="521"/>
                </a:lnTo>
                <a:lnTo>
                  <a:pt x="512" y="525"/>
                </a:lnTo>
                <a:lnTo>
                  <a:pt x="511" y="528"/>
                </a:lnTo>
                <a:lnTo>
                  <a:pt x="511" y="888"/>
                </a:lnTo>
                <a:lnTo>
                  <a:pt x="512" y="891"/>
                </a:lnTo>
                <a:lnTo>
                  <a:pt x="513" y="895"/>
                </a:lnTo>
                <a:lnTo>
                  <a:pt x="514" y="897"/>
                </a:lnTo>
                <a:lnTo>
                  <a:pt x="517" y="899"/>
                </a:lnTo>
                <a:lnTo>
                  <a:pt x="519" y="901"/>
                </a:lnTo>
                <a:lnTo>
                  <a:pt x="521" y="902"/>
                </a:lnTo>
                <a:lnTo>
                  <a:pt x="524" y="903"/>
                </a:lnTo>
                <a:lnTo>
                  <a:pt x="526" y="903"/>
                </a:lnTo>
                <a:lnTo>
                  <a:pt x="888" y="903"/>
                </a:lnTo>
                <a:lnTo>
                  <a:pt x="891" y="903"/>
                </a:lnTo>
                <a:lnTo>
                  <a:pt x="894" y="902"/>
                </a:lnTo>
                <a:lnTo>
                  <a:pt x="896" y="901"/>
                </a:lnTo>
                <a:lnTo>
                  <a:pt x="898" y="899"/>
                </a:lnTo>
                <a:lnTo>
                  <a:pt x="901" y="897"/>
                </a:lnTo>
                <a:lnTo>
                  <a:pt x="902" y="895"/>
                </a:lnTo>
                <a:lnTo>
                  <a:pt x="903" y="891"/>
                </a:lnTo>
                <a:lnTo>
                  <a:pt x="903" y="888"/>
                </a:lnTo>
                <a:lnTo>
                  <a:pt x="903" y="528"/>
                </a:lnTo>
                <a:lnTo>
                  <a:pt x="903" y="525"/>
                </a:lnTo>
                <a:lnTo>
                  <a:pt x="902" y="521"/>
                </a:lnTo>
                <a:lnTo>
                  <a:pt x="901" y="519"/>
                </a:lnTo>
                <a:lnTo>
                  <a:pt x="898" y="517"/>
                </a:lnTo>
                <a:lnTo>
                  <a:pt x="896" y="515"/>
                </a:lnTo>
                <a:lnTo>
                  <a:pt x="894" y="514"/>
                </a:lnTo>
                <a:lnTo>
                  <a:pt x="891" y="513"/>
                </a:lnTo>
                <a:lnTo>
                  <a:pt x="888" y="51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5" name="Group 218"/>
          <p:cNvGrpSpPr/>
          <p:nvPr/>
        </p:nvGrpSpPr>
        <p:grpSpPr>
          <a:xfrm>
            <a:off x="6920640" y="1398600"/>
            <a:ext cx="283680" cy="283680"/>
            <a:chOff x="6920640" y="1398600"/>
            <a:chExt cx="283680" cy="283680"/>
          </a:xfrm>
        </p:grpSpPr>
        <p:sp>
          <p:nvSpPr>
            <p:cNvPr id="726" name="CustomShape 219"/>
            <p:cNvSpPr/>
            <p:nvPr/>
          </p:nvSpPr>
          <p:spPr>
            <a:xfrm>
              <a:off x="7130160" y="1493640"/>
              <a:ext cx="55080" cy="55080"/>
            </a:xfrm>
            <a:custGeom>
              <a:avLst/>
              <a:gdLst/>
              <a:ahLst/>
              <a:cxnLst/>
              <a:rect l="l" t="t" r="r" b="b"/>
              <a:pathLst>
                <a:path w="180" h="180">
                  <a:moveTo>
                    <a:pt x="90" y="30"/>
                  </a:moveTo>
                  <a:lnTo>
                    <a:pt x="96" y="30"/>
                  </a:lnTo>
                  <a:lnTo>
                    <a:pt x="102" y="31"/>
                  </a:lnTo>
                  <a:lnTo>
                    <a:pt x="108" y="32"/>
                  </a:lnTo>
                  <a:lnTo>
                    <a:pt x="113" y="34"/>
                  </a:lnTo>
                  <a:lnTo>
                    <a:pt x="119" y="36"/>
                  </a:lnTo>
                  <a:lnTo>
                    <a:pt x="124" y="39"/>
                  </a:lnTo>
                  <a:lnTo>
                    <a:pt x="128" y="43"/>
                  </a:lnTo>
                  <a:lnTo>
                    <a:pt x="133" y="47"/>
                  </a:lnTo>
                  <a:lnTo>
                    <a:pt x="136" y="51"/>
                  </a:lnTo>
                  <a:lnTo>
                    <a:pt x="140" y="56"/>
                  </a:lnTo>
                  <a:lnTo>
                    <a:pt x="142" y="61"/>
                  </a:lnTo>
                  <a:lnTo>
                    <a:pt x="146" y="66"/>
                  </a:lnTo>
                  <a:lnTo>
                    <a:pt x="148" y="72"/>
                  </a:lnTo>
                  <a:lnTo>
                    <a:pt x="149" y="77"/>
                  </a:lnTo>
                  <a:lnTo>
                    <a:pt x="150" y="83"/>
                  </a:lnTo>
                  <a:lnTo>
                    <a:pt x="150" y="90"/>
                  </a:lnTo>
                  <a:lnTo>
                    <a:pt x="150" y="95"/>
                  </a:lnTo>
                  <a:lnTo>
                    <a:pt x="149" y="102"/>
                  </a:lnTo>
                  <a:lnTo>
                    <a:pt x="148" y="107"/>
                  </a:lnTo>
                  <a:lnTo>
                    <a:pt x="146" y="113"/>
                  </a:lnTo>
                  <a:lnTo>
                    <a:pt x="142" y="118"/>
                  </a:lnTo>
                  <a:lnTo>
                    <a:pt x="140" y="123"/>
                  </a:lnTo>
                  <a:lnTo>
                    <a:pt x="136" y="127"/>
                  </a:lnTo>
                  <a:lnTo>
                    <a:pt x="133" y="132"/>
                  </a:lnTo>
                  <a:lnTo>
                    <a:pt x="128" y="136"/>
                  </a:lnTo>
                  <a:lnTo>
                    <a:pt x="124" y="139"/>
                  </a:lnTo>
                  <a:lnTo>
                    <a:pt x="119" y="142"/>
                  </a:lnTo>
                  <a:lnTo>
                    <a:pt x="113" y="144"/>
                  </a:lnTo>
                  <a:lnTo>
                    <a:pt x="108" y="147"/>
                  </a:lnTo>
                  <a:lnTo>
                    <a:pt x="102" y="149"/>
                  </a:lnTo>
                  <a:lnTo>
                    <a:pt x="96" y="150"/>
                  </a:lnTo>
                  <a:lnTo>
                    <a:pt x="90" y="150"/>
                  </a:lnTo>
                  <a:lnTo>
                    <a:pt x="83" y="150"/>
                  </a:lnTo>
                  <a:lnTo>
                    <a:pt x="78" y="149"/>
                  </a:lnTo>
                  <a:lnTo>
                    <a:pt x="73" y="147"/>
                  </a:lnTo>
                  <a:lnTo>
                    <a:pt x="66" y="144"/>
                  </a:lnTo>
                  <a:lnTo>
                    <a:pt x="61" y="142"/>
                  </a:lnTo>
                  <a:lnTo>
                    <a:pt x="57" y="139"/>
                  </a:lnTo>
                  <a:lnTo>
                    <a:pt x="52" y="136"/>
                  </a:lnTo>
                  <a:lnTo>
                    <a:pt x="48" y="132"/>
                  </a:lnTo>
                  <a:lnTo>
                    <a:pt x="44" y="127"/>
                  </a:lnTo>
                  <a:lnTo>
                    <a:pt x="41" y="123"/>
                  </a:lnTo>
                  <a:lnTo>
                    <a:pt x="37" y="118"/>
                  </a:lnTo>
                  <a:lnTo>
                    <a:pt x="34" y="113"/>
                  </a:lnTo>
                  <a:lnTo>
                    <a:pt x="33" y="107"/>
                  </a:lnTo>
                  <a:lnTo>
                    <a:pt x="31" y="102"/>
                  </a:lnTo>
                  <a:lnTo>
                    <a:pt x="30" y="96"/>
                  </a:lnTo>
                  <a:lnTo>
                    <a:pt x="30" y="90"/>
                  </a:lnTo>
                  <a:lnTo>
                    <a:pt x="30" y="83"/>
                  </a:lnTo>
                  <a:lnTo>
                    <a:pt x="31" y="77"/>
                  </a:lnTo>
                  <a:lnTo>
                    <a:pt x="33" y="72"/>
                  </a:lnTo>
                  <a:lnTo>
                    <a:pt x="34" y="66"/>
                  </a:lnTo>
                  <a:lnTo>
                    <a:pt x="37" y="61"/>
                  </a:lnTo>
                  <a:lnTo>
                    <a:pt x="41" y="56"/>
                  </a:lnTo>
                  <a:lnTo>
                    <a:pt x="44" y="51"/>
                  </a:lnTo>
                  <a:lnTo>
                    <a:pt x="48" y="47"/>
                  </a:lnTo>
                  <a:lnTo>
                    <a:pt x="52" y="43"/>
                  </a:lnTo>
                  <a:lnTo>
                    <a:pt x="57" y="39"/>
                  </a:lnTo>
                  <a:lnTo>
                    <a:pt x="61" y="36"/>
                  </a:lnTo>
                  <a:lnTo>
                    <a:pt x="66" y="34"/>
                  </a:lnTo>
                  <a:lnTo>
                    <a:pt x="73" y="32"/>
                  </a:lnTo>
                  <a:lnTo>
                    <a:pt x="78" y="31"/>
                  </a:lnTo>
                  <a:lnTo>
                    <a:pt x="83" y="30"/>
                  </a:lnTo>
                  <a:lnTo>
                    <a:pt x="90" y="30"/>
                  </a:lnTo>
                  <a:close/>
                  <a:moveTo>
                    <a:pt x="90" y="180"/>
                  </a:moveTo>
                  <a:lnTo>
                    <a:pt x="99" y="180"/>
                  </a:lnTo>
                  <a:lnTo>
                    <a:pt x="108" y="178"/>
                  </a:lnTo>
                  <a:lnTo>
                    <a:pt x="117" y="176"/>
                  </a:lnTo>
                  <a:lnTo>
                    <a:pt x="125" y="172"/>
                  </a:lnTo>
                  <a:lnTo>
                    <a:pt x="133" y="169"/>
                  </a:lnTo>
                  <a:lnTo>
                    <a:pt x="140" y="165"/>
                  </a:lnTo>
                  <a:lnTo>
                    <a:pt x="148" y="160"/>
                  </a:lnTo>
                  <a:lnTo>
                    <a:pt x="154" y="153"/>
                  </a:lnTo>
                  <a:lnTo>
                    <a:pt x="160" y="147"/>
                  </a:lnTo>
                  <a:lnTo>
                    <a:pt x="165" y="140"/>
                  </a:lnTo>
                  <a:lnTo>
                    <a:pt x="169" y="133"/>
                  </a:lnTo>
                  <a:lnTo>
                    <a:pt x="173" y="125"/>
                  </a:lnTo>
                  <a:lnTo>
                    <a:pt x="177" y="117"/>
                  </a:lnTo>
                  <a:lnTo>
                    <a:pt x="179" y="108"/>
                  </a:lnTo>
                  <a:lnTo>
                    <a:pt x="180" y="98"/>
                  </a:lnTo>
                  <a:lnTo>
                    <a:pt x="180" y="90"/>
                  </a:lnTo>
                  <a:lnTo>
                    <a:pt x="180" y="80"/>
                  </a:lnTo>
                  <a:lnTo>
                    <a:pt x="179" y="72"/>
                  </a:lnTo>
                  <a:lnTo>
                    <a:pt x="177" y="63"/>
                  </a:lnTo>
                  <a:lnTo>
                    <a:pt x="173" y="54"/>
                  </a:lnTo>
                  <a:lnTo>
                    <a:pt x="169" y="47"/>
                  </a:lnTo>
                  <a:lnTo>
                    <a:pt x="165" y="39"/>
                  </a:lnTo>
                  <a:lnTo>
                    <a:pt x="160" y="32"/>
                  </a:lnTo>
                  <a:lnTo>
                    <a:pt x="154" y="25"/>
                  </a:lnTo>
                  <a:lnTo>
                    <a:pt x="148" y="20"/>
                  </a:lnTo>
                  <a:lnTo>
                    <a:pt x="140" y="15"/>
                  </a:lnTo>
                  <a:lnTo>
                    <a:pt x="133" y="10"/>
                  </a:lnTo>
                  <a:lnTo>
                    <a:pt x="125" y="6"/>
                  </a:lnTo>
                  <a:lnTo>
                    <a:pt x="117" y="3"/>
                  </a:lnTo>
                  <a:lnTo>
                    <a:pt x="108" y="1"/>
                  </a:lnTo>
                  <a:lnTo>
                    <a:pt x="99" y="0"/>
                  </a:lnTo>
                  <a:lnTo>
                    <a:pt x="90" y="0"/>
                  </a:lnTo>
                  <a:lnTo>
                    <a:pt x="81" y="0"/>
                  </a:lnTo>
                  <a:lnTo>
                    <a:pt x="72" y="1"/>
                  </a:lnTo>
                  <a:lnTo>
                    <a:pt x="63" y="3"/>
                  </a:lnTo>
                  <a:lnTo>
                    <a:pt x="54" y="6"/>
                  </a:lnTo>
                  <a:lnTo>
                    <a:pt x="47" y="10"/>
                  </a:lnTo>
                  <a:lnTo>
                    <a:pt x="39" y="15"/>
                  </a:lnTo>
                  <a:lnTo>
                    <a:pt x="33" y="20"/>
                  </a:lnTo>
                  <a:lnTo>
                    <a:pt x="27" y="25"/>
                  </a:lnTo>
                  <a:lnTo>
                    <a:pt x="20" y="32"/>
                  </a:lnTo>
                  <a:lnTo>
                    <a:pt x="15" y="39"/>
                  </a:lnTo>
                  <a:lnTo>
                    <a:pt x="10" y="47"/>
                  </a:lnTo>
                  <a:lnTo>
                    <a:pt x="7" y="54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0" y="80"/>
                  </a:lnTo>
                  <a:lnTo>
                    <a:pt x="0" y="90"/>
                  </a:lnTo>
                  <a:lnTo>
                    <a:pt x="0" y="98"/>
                  </a:lnTo>
                  <a:lnTo>
                    <a:pt x="2" y="108"/>
                  </a:lnTo>
                  <a:lnTo>
                    <a:pt x="4" y="117"/>
                  </a:lnTo>
                  <a:lnTo>
                    <a:pt x="7" y="125"/>
                  </a:lnTo>
                  <a:lnTo>
                    <a:pt x="10" y="133"/>
                  </a:lnTo>
                  <a:lnTo>
                    <a:pt x="15" y="140"/>
                  </a:lnTo>
                  <a:lnTo>
                    <a:pt x="20" y="147"/>
                  </a:lnTo>
                  <a:lnTo>
                    <a:pt x="27" y="153"/>
                  </a:lnTo>
                  <a:lnTo>
                    <a:pt x="33" y="160"/>
                  </a:lnTo>
                  <a:lnTo>
                    <a:pt x="39" y="165"/>
                  </a:lnTo>
                  <a:lnTo>
                    <a:pt x="47" y="169"/>
                  </a:lnTo>
                  <a:lnTo>
                    <a:pt x="54" y="172"/>
                  </a:lnTo>
                  <a:lnTo>
                    <a:pt x="63" y="176"/>
                  </a:lnTo>
                  <a:lnTo>
                    <a:pt x="72" y="178"/>
                  </a:lnTo>
                  <a:lnTo>
                    <a:pt x="81" y="180"/>
                  </a:lnTo>
                  <a:lnTo>
                    <a:pt x="90" y="1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7" name="CustomShape 220"/>
            <p:cNvSpPr/>
            <p:nvPr/>
          </p:nvSpPr>
          <p:spPr>
            <a:xfrm>
              <a:off x="7112880" y="1560600"/>
              <a:ext cx="91440" cy="121680"/>
            </a:xfrm>
            <a:custGeom>
              <a:avLst/>
              <a:gdLst/>
              <a:ahLst/>
              <a:cxnLst/>
              <a:rect l="l" t="t" r="r" b="b"/>
              <a:pathLst>
                <a:path w="295" h="391">
                  <a:moveTo>
                    <a:pt x="187" y="208"/>
                  </a:moveTo>
                  <a:lnTo>
                    <a:pt x="175" y="210"/>
                  </a:lnTo>
                  <a:lnTo>
                    <a:pt x="175" y="361"/>
                  </a:lnTo>
                  <a:lnTo>
                    <a:pt x="115" y="361"/>
                  </a:lnTo>
                  <a:lnTo>
                    <a:pt x="115" y="210"/>
                  </a:lnTo>
                  <a:lnTo>
                    <a:pt x="103" y="208"/>
                  </a:lnTo>
                  <a:lnTo>
                    <a:pt x="92" y="205"/>
                  </a:lnTo>
                  <a:lnTo>
                    <a:pt x="84" y="200"/>
                  </a:lnTo>
                  <a:lnTo>
                    <a:pt x="75" y="195"/>
                  </a:lnTo>
                  <a:lnTo>
                    <a:pt x="68" y="189"/>
                  </a:lnTo>
                  <a:lnTo>
                    <a:pt x="61" y="181"/>
                  </a:lnTo>
                  <a:lnTo>
                    <a:pt x="55" y="173"/>
                  </a:lnTo>
                  <a:lnTo>
                    <a:pt x="49" y="162"/>
                  </a:lnTo>
                  <a:lnTo>
                    <a:pt x="45" y="151"/>
                  </a:lnTo>
                  <a:lnTo>
                    <a:pt x="42" y="139"/>
                  </a:lnTo>
                  <a:lnTo>
                    <a:pt x="39" y="126"/>
                  </a:lnTo>
                  <a:lnTo>
                    <a:pt x="35" y="112"/>
                  </a:lnTo>
                  <a:lnTo>
                    <a:pt x="33" y="99"/>
                  </a:lnTo>
                  <a:lnTo>
                    <a:pt x="31" y="66"/>
                  </a:lnTo>
                  <a:lnTo>
                    <a:pt x="30" y="30"/>
                  </a:lnTo>
                  <a:lnTo>
                    <a:pt x="265" y="30"/>
                  </a:lnTo>
                  <a:lnTo>
                    <a:pt x="264" y="65"/>
                  </a:lnTo>
                  <a:lnTo>
                    <a:pt x="262" y="99"/>
                  </a:lnTo>
                  <a:lnTo>
                    <a:pt x="260" y="112"/>
                  </a:lnTo>
                  <a:lnTo>
                    <a:pt x="256" y="126"/>
                  </a:lnTo>
                  <a:lnTo>
                    <a:pt x="253" y="139"/>
                  </a:lnTo>
                  <a:lnTo>
                    <a:pt x="249" y="151"/>
                  </a:lnTo>
                  <a:lnTo>
                    <a:pt x="245" y="162"/>
                  </a:lnTo>
                  <a:lnTo>
                    <a:pt x="239" y="173"/>
                  </a:lnTo>
                  <a:lnTo>
                    <a:pt x="233" y="181"/>
                  </a:lnTo>
                  <a:lnTo>
                    <a:pt x="225" y="189"/>
                  </a:lnTo>
                  <a:lnTo>
                    <a:pt x="218" y="195"/>
                  </a:lnTo>
                  <a:lnTo>
                    <a:pt x="208" y="200"/>
                  </a:lnTo>
                  <a:lnTo>
                    <a:pt x="198" y="205"/>
                  </a:lnTo>
                  <a:lnTo>
                    <a:pt x="187" y="208"/>
                  </a:lnTo>
                  <a:close/>
                  <a:moveTo>
                    <a:pt x="0" y="0"/>
                  </a:moveTo>
                  <a:lnTo>
                    <a:pt x="0" y="15"/>
                  </a:lnTo>
                  <a:lnTo>
                    <a:pt x="0" y="49"/>
                  </a:lnTo>
                  <a:lnTo>
                    <a:pt x="2" y="85"/>
                  </a:lnTo>
                  <a:lnTo>
                    <a:pt x="3" y="102"/>
                  </a:lnTo>
                  <a:lnTo>
                    <a:pt x="7" y="118"/>
                  </a:lnTo>
                  <a:lnTo>
                    <a:pt x="9" y="134"/>
                  </a:lnTo>
                  <a:lnTo>
                    <a:pt x="13" y="149"/>
                  </a:lnTo>
                  <a:lnTo>
                    <a:pt x="18" y="164"/>
                  </a:lnTo>
                  <a:lnTo>
                    <a:pt x="24" y="177"/>
                  </a:lnTo>
                  <a:lnTo>
                    <a:pt x="30" y="190"/>
                  </a:lnTo>
                  <a:lnTo>
                    <a:pt x="39" y="201"/>
                  </a:lnTo>
                  <a:lnTo>
                    <a:pt x="48" y="211"/>
                  </a:lnTo>
                  <a:lnTo>
                    <a:pt x="59" y="221"/>
                  </a:lnTo>
                  <a:lnTo>
                    <a:pt x="64" y="224"/>
                  </a:lnTo>
                  <a:lnTo>
                    <a:pt x="71" y="228"/>
                  </a:lnTo>
                  <a:lnTo>
                    <a:pt x="77" y="230"/>
                  </a:lnTo>
                  <a:lnTo>
                    <a:pt x="85" y="234"/>
                  </a:lnTo>
                  <a:lnTo>
                    <a:pt x="85" y="391"/>
                  </a:lnTo>
                  <a:lnTo>
                    <a:pt x="205" y="391"/>
                  </a:lnTo>
                  <a:lnTo>
                    <a:pt x="205" y="234"/>
                  </a:lnTo>
                  <a:lnTo>
                    <a:pt x="212" y="231"/>
                  </a:lnTo>
                  <a:lnTo>
                    <a:pt x="220" y="228"/>
                  </a:lnTo>
                  <a:lnTo>
                    <a:pt x="226" y="225"/>
                  </a:lnTo>
                  <a:lnTo>
                    <a:pt x="233" y="221"/>
                  </a:lnTo>
                  <a:lnTo>
                    <a:pt x="245" y="212"/>
                  </a:lnTo>
                  <a:lnTo>
                    <a:pt x="254" y="201"/>
                  </a:lnTo>
                  <a:lnTo>
                    <a:pt x="263" y="191"/>
                  </a:lnTo>
                  <a:lnTo>
                    <a:pt x="270" y="178"/>
                  </a:lnTo>
                  <a:lnTo>
                    <a:pt x="277" y="164"/>
                  </a:lnTo>
                  <a:lnTo>
                    <a:pt x="281" y="149"/>
                  </a:lnTo>
                  <a:lnTo>
                    <a:pt x="285" y="134"/>
                  </a:lnTo>
                  <a:lnTo>
                    <a:pt x="289" y="118"/>
                  </a:lnTo>
                  <a:lnTo>
                    <a:pt x="292" y="102"/>
                  </a:lnTo>
                  <a:lnTo>
                    <a:pt x="293" y="85"/>
                  </a:lnTo>
                  <a:lnTo>
                    <a:pt x="295" y="50"/>
                  </a:lnTo>
                  <a:lnTo>
                    <a:pt x="295" y="15"/>
                  </a:lnTo>
                  <a:lnTo>
                    <a:pt x="2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8" name="CustomShape 221"/>
            <p:cNvSpPr/>
            <p:nvPr/>
          </p:nvSpPr>
          <p:spPr>
            <a:xfrm>
              <a:off x="7035120" y="1398600"/>
              <a:ext cx="55080" cy="55080"/>
            </a:xfrm>
            <a:custGeom>
              <a:avLst/>
              <a:gdLst/>
              <a:ahLst/>
              <a:cxnLst/>
              <a:rect l="l" t="t" r="r" b="b"/>
              <a:pathLst>
                <a:path w="182" h="180">
                  <a:moveTo>
                    <a:pt x="92" y="30"/>
                  </a:moveTo>
                  <a:lnTo>
                    <a:pt x="97" y="30"/>
                  </a:lnTo>
                  <a:lnTo>
                    <a:pt x="103" y="31"/>
                  </a:lnTo>
                  <a:lnTo>
                    <a:pt x="109" y="33"/>
                  </a:lnTo>
                  <a:lnTo>
                    <a:pt x="114" y="35"/>
                  </a:lnTo>
                  <a:lnTo>
                    <a:pt x="120" y="37"/>
                  </a:lnTo>
                  <a:lnTo>
                    <a:pt x="125" y="40"/>
                  </a:lnTo>
                  <a:lnTo>
                    <a:pt x="129" y="43"/>
                  </a:lnTo>
                  <a:lnTo>
                    <a:pt x="133" y="48"/>
                  </a:lnTo>
                  <a:lnTo>
                    <a:pt x="138" y="52"/>
                  </a:lnTo>
                  <a:lnTo>
                    <a:pt x="141" y="56"/>
                  </a:lnTo>
                  <a:lnTo>
                    <a:pt x="144" y="61"/>
                  </a:lnTo>
                  <a:lnTo>
                    <a:pt x="146" y="66"/>
                  </a:lnTo>
                  <a:lnTo>
                    <a:pt x="148" y="72"/>
                  </a:lnTo>
                  <a:lnTo>
                    <a:pt x="151" y="78"/>
                  </a:lnTo>
                  <a:lnTo>
                    <a:pt x="151" y="84"/>
                  </a:lnTo>
                  <a:lnTo>
                    <a:pt x="152" y="90"/>
                  </a:lnTo>
                  <a:lnTo>
                    <a:pt x="151" y="96"/>
                  </a:lnTo>
                  <a:lnTo>
                    <a:pt x="151" y="102"/>
                  </a:lnTo>
                  <a:lnTo>
                    <a:pt x="148" y="108"/>
                  </a:lnTo>
                  <a:lnTo>
                    <a:pt x="146" y="113"/>
                  </a:lnTo>
                  <a:lnTo>
                    <a:pt x="144" y="119"/>
                  </a:lnTo>
                  <a:lnTo>
                    <a:pt x="141" y="124"/>
                  </a:lnTo>
                  <a:lnTo>
                    <a:pt x="138" y="128"/>
                  </a:lnTo>
                  <a:lnTo>
                    <a:pt x="133" y="132"/>
                  </a:lnTo>
                  <a:lnTo>
                    <a:pt x="129" y="136"/>
                  </a:lnTo>
                  <a:lnTo>
                    <a:pt x="125" y="140"/>
                  </a:lnTo>
                  <a:lnTo>
                    <a:pt x="120" y="143"/>
                  </a:lnTo>
                  <a:lnTo>
                    <a:pt x="114" y="145"/>
                  </a:lnTo>
                  <a:lnTo>
                    <a:pt x="109" y="147"/>
                  </a:lnTo>
                  <a:lnTo>
                    <a:pt x="103" y="149"/>
                  </a:lnTo>
                  <a:lnTo>
                    <a:pt x="97" y="150"/>
                  </a:lnTo>
                  <a:lnTo>
                    <a:pt x="92" y="150"/>
                  </a:lnTo>
                  <a:lnTo>
                    <a:pt x="85" y="150"/>
                  </a:lnTo>
                  <a:lnTo>
                    <a:pt x="79" y="149"/>
                  </a:lnTo>
                  <a:lnTo>
                    <a:pt x="73" y="147"/>
                  </a:lnTo>
                  <a:lnTo>
                    <a:pt x="68" y="145"/>
                  </a:lnTo>
                  <a:lnTo>
                    <a:pt x="63" y="143"/>
                  </a:lnTo>
                  <a:lnTo>
                    <a:pt x="57" y="140"/>
                  </a:lnTo>
                  <a:lnTo>
                    <a:pt x="53" y="136"/>
                  </a:lnTo>
                  <a:lnTo>
                    <a:pt x="49" y="132"/>
                  </a:lnTo>
                  <a:lnTo>
                    <a:pt x="44" y="128"/>
                  </a:lnTo>
                  <a:lnTo>
                    <a:pt x="41" y="124"/>
                  </a:lnTo>
                  <a:lnTo>
                    <a:pt x="38" y="119"/>
                  </a:lnTo>
                  <a:lnTo>
                    <a:pt x="36" y="113"/>
                  </a:lnTo>
                  <a:lnTo>
                    <a:pt x="34" y="108"/>
                  </a:lnTo>
                  <a:lnTo>
                    <a:pt x="33" y="102"/>
                  </a:lnTo>
                  <a:lnTo>
                    <a:pt x="32" y="96"/>
                  </a:lnTo>
                  <a:lnTo>
                    <a:pt x="32" y="90"/>
                  </a:lnTo>
                  <a:lnTo>
                    <a:pt x="32" y="84"/>
                  </a:lnTo>
                  <a:lnTo>
                    <a:pt x="33" y="78"/>
                  </a:lnTo>
                  <a:lnTo>
                    <a:pt x="34" y="72"/>
                  </a:lnTo>
                  <a:lnTo>
                    <a:pt x="36" y="66"/>
                  </a:lnTo>
                  <a:lnTo>
                    <a:pt x="38" y="61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9" y="48"/>
                  </a:lnTo>
                  <a:lnTo>
                    <a:pt x="53" y="43"/>
                  </a:lnTo>
                  <a:lnTo>
                    <a:pt x="57" y="40"/>
                  </a:lnTo>
                  <a:lnTo>
                    <a:pt x="63" y="37"/>
                  </a:lnTo>
                  <a:lnTo>
                    <a:pt x="68" y="35"/>
                  </a:lnTo>
                  <a:lnTo>
                    <a:pt x="73" y="33"/>
                  </a:lnTo>
                  <a:lnTo>
                    <a:pt x="79" y="31"/>
                  </a:lnTo>
                  <a:lnTo>
                    <a:pt x="85" y="30"/>
                  </a:lnTo>
                  <a:lnTo>
                    <a:pt x="92" y="30"/>
                  </a:lnTo>
                  <a:close/>
                  <a:moveTo>
                    <a:pt x="92" y="180"/>
                  </a:moveTo>
                  <a:lnTo>
                    <a:pt x="100" y="180"/>
                  </a:lnTo>
                  <a:lnTo>
                    <a:pt x="110" y="179"/>
                  </a:lnTo>
                  <a:lnTo>
                    <a:pt x="118" y="176"/>
                  </a:lnTo>
                  <a:lnTo>
                    <a:pt x="126" y="173"/>
                  </a:lnTo>
                  <a:lnTo>
                    <a:pt x="135" y="169"/>
                  </a:lnTo>
                  <a:lnTo>
                    <a:pt x="142" y="165"/>
                  </a:lnTo>
                  <a:lnTo>
                    <a:pt x="148" y="159"/>
                  </a:lnTo>
                  <a:lnTo>
                    <a:pt x="155" y="154"/>
                  </a:lnTo>
                  <a:lnTo>
                    <a:pt x="161" y="147"/>
                  </a:lnTo>
                  <a:lnTo>
                    <a:pt x="166" y="140"/>
                  </a:lnTo>
                  <a:lnTo>
                    <a:pt x="171" y="132"/>
                  </a:lnTo>
                  <a:lnTo>
                    <a:pt x="174" y="125"/>
                  </a:lnTo>
                  <a:lnTo>
                    <a:pt x="177" y="116"/>
                  </a:lnTo>
                  <a:lnTo>
                    <a:pt x="180" y="108"/>
                  </a:lnTo>
                  <a:lnTo>
                    <a:pt x="181" y="99"/>
                  </a:lnTo>
                  <a:lnTo>
                    <a:pt x="182" y="90"/>
                  </a:lnTo>
                  <a:lnTo>
                    <a:pt x="181" y="81"/>
                  </a:lnTo>
                  <a:lnTo>
                    <a:pt x="180" y="71"/>
                  </a:lnTo>
                  <a:lnTo>
                    <a:pt x="177" y="63"/>
                  </a:lnTo>
                  <a:lnTo>
                    <a:pt x="174" y="54"/>
                  </a:lnTo>
                  <a:lnTo>
                    <a:pt x="171" y="47"/>
                  </a:lnTo>
                  <a:lnTo>
                    <a:pt x="166" y="39"/>
                  </a:lnTo>
                  <a:lnTo>
                    <a:pt x="161" y="33"/>
                  </a:lnTo>
                  <a:lnTo>
                    <a:pt x="155" y="26"/>
                  </a:lnTo>
                  <a:lnTo>
                    <a:pt x="148" y="20"/>
                  </a:lnTo>
                  <a:lnTo>
                    <a:pt x="142" y="15"/>
                  </a:lnTo>
                  <a:lnTo>
                    <a:pt x="135" y="10"/>
                  </a:lnTo>
                  <a:lnTo>
                    <a:pt x="126" y="7"/>
                  </a:lnTo>
                  <a:lnTo>
                    <a:pt x="118" y="4"/>
                  </a:lnTo>
                  <a:lnTo>
                    <a:pt x="110" y="2"/>
                  </a:lnTo>
                  <a:lnTo>
                    <a:pt x="100" y="1"/>
                  </a:lnTo>
                  <a:lnTo>
                    <a:pt x="92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5" y="4"/>
                  </a:lnTo>
                  <a:lnTo>
                    <a:pt x="56" y="7"/>
                  </a:lnTo>
                  <a:lnTo>
                    <a:pt x="49" y="10"/>
                  </a:lnTo>
                  <a:lnTo>
                    <a:pt x="41" y="15"/>
                  </a:lnTo>
                  <a:lnTo>
                    <a:pt x="34" y="20"/>
                  </a:lnTo>
                  <a:lnTo>
                    <a:pt x="27" y="26"/>
                  </a:lnTo>
                  <a:lnTo>
                    <a:pt x="22" y="33"/>
                  </a:lnTo>
                  <a:lnTo>
                    <a:pt x="17" y="39"/>
                  </a:lnTo>
                  <a:lnTo>
                    <a:pt x="12" y="47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3" y="71"/>
                  </a:lnTo>
                  <a:lnTo>
                    <a:pt x="2" y="81"/>
                  </a:lnTo>
                  <a:lnTo>
                    <a:pt x="0" y="90"/>
                  </a:lnTo>
                  <a:lnTo>
                    <a:pt x="2" y="99"/>
                  </a:lnTo>
                  <a:lnTo>
                    <a:pt x="3" y="108"/>
                  </a:lnTo>
                  <a:lnTo>
                    <a:pt x="5" y="116"/>
                  </a:lnTo>
                  <a:lnTo>
                    <a:pt x="8" y="125"/>
                  </a:lnTo>
                  <a:lnTo>
                    <a:pt x="12" y="132"/>
                  </a:lnTo>
                  <a:lnTo>
                    <a:pt x="17" y="140"/>
                  </a:lnTo>
                  <a:lnTo>
                    <a:pt x="22" y="147"/>
                  </a:lnTo>
                  <a:lnTo>
                    <a:pt x="27" y="154"/>
                  </a:lnTo>
                  <a:lnTo>
                    <a:pt x="34" y="159"/>
                  </a:lnTo>
                  <a:lnTo>
                    <a:pt x="41" y="165"/>
                  </a:lnTo>
                  <a:lnTo>
                    <a:pt x="49" y="169"/>
                  </a:lnTo>
                  <a:lnTo>
                    <a:pt x="56" y="173"/>
                  </a:lnTo>
                  <a:lnTo>
                    <a:pt x="65" y="176"/>
                  </a:lnTo>
                  <a:lnTo>
                    <a:pt x="73" y="179"/>
                  </a:lnTo>
                  <a:lnTo>
                    <a:pt x="82" y="180"/>
                  </a:lnTo>
                  <a:lnTo>
                    <a:pt x="92" y="1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9" name="CustomShape 222"/>
            <p:cNvSpPr/>
            <p:nvPr/>
          </p:nvSpPr>
          <p:spPr>
            <a:xfrm>
              <a:off x="7017480" y="1465200"/>
              <a:ext cx="91440" cy="121680"/>
            </a:xfrm>
            <a:custGeom>
              <a:avLst/>
              <a:gdLst/>
              <a:ahLst/>
              <a:cxnLst/>
              <a:rect l="l" t="t" r="r" b="b"/>
              <a:pathLst>
                <a:path w="296" h="391">
                  <a:moveTo>
                    <a:pt x="266" y="30"/>
                  </a:moveTo>
                  <a:lnTo>
                    <a:pt x="265" y="67"/>
                  </a:lnTo>
                  <a:lnTo>
                    <a:pt x="261" y="99"/>
                  </a:lnTo>
                  <a:lnTo>
                    <a:pt x="259" y="114"/>
                  </a:lnTo>
                  <a:lnTo>
                    <a:pt x="256" y="128"/>
                  </a:lnTo>
                  <a:lnTo>
                    <a:pt x="253" y="142"/>
                  </a:lnTo>
                  <a:lnTo>
                    <a:pt x="250" y="154"/>
                  </a:lnTo>
                  <a:lnTo>
                    <a:pt x="244" y="165"/>
                  </a:lnTo>
                  <a:lnTo>
                    <a:pt x="239" y="175"/>
                  </a:lnTo>
                  <a:lnTo>
                    <a:pt x="232" y="184"/>
                  </a:lnTo>
                  <a:lnTo>
                    <a:pt x="226" y="192"/>
                  </a:lnTo>
                  <a:lnTo>
                    <a:pt x="217" y="198"/>
                  </a:lnTo>
                  <a:lnTo>
                    <a:pt x="209" y="203"/>
                  </a:lnTo>
                  <a:lnTo>
                    <a:pt x="198" y="208"/>
                  </a:lnTo>
                  <a:lnTo>
                    <a:pt x="187" y="211"/>
                  </a:lnTo>
                  <a:lnTo>
                    <a:pt x="176" y="213"/>
                  </a:lnTo>
                  <a:lnTo>
                    <a:pt x="176" y="361"/>
                  </a:lnTo>
                  <a:lnTo>
                    <a:pt x="116" y="361"/>
                  </a:lnTo>
                  <a:lnTo>
                    <a:pt x="116" y="214"/>
                  </a:lnTo>
                  <a:lnTo>
                    <a:pt x="104" y="211"/>
                  </a:lnTo>
                  <a:lnTo>
                    <a:pt x="93" y="208"/>
                  </a:lnTo>
                  <a:lnTo>
                    <a:pt x="83" y="203"/>
                  </a:lnTo>
                  <a:lnTo>
                    <a:pt x="75" y="198"/>
                  </a:lnTo>
                  <a:lnTo>
                    <a:pt x="67" y="192"/>
                  </a:lnTo>
                  <a:lnTo>
                    <a:pt x="61" y="183"/>
                  </a:lnTo>
                  <a:lnTo>
                    <a:pt x="56" y="174"/>
                  </a:lnTo>
                  <a:lnTo>
                    <a:pt x="50" y="164"/>
                  </a:lnTo>
                  <a:lnTo>
                    <a:pt x="46" y="153"/>
                  </a:lnTo>
                  <a:lnTo>
                    <a:pt x="42" y="141"/>
                  </a:lnTo>
                  <a:lnTo>
                    <a:pt x="38" y="127"/>
                  </a:lnTo>
                  <a:lnTo>
                    <a:pt x="36" y="113"/>
                  </a:lnTo>
                  <a:lnTo>
                    <a:pt x="34" y="98"/>
                  </a:lnTo>
                  <a:lnTo>
                    <a:pt x="31" y="66"/>
                  </a:lnTo>
                  <a:lnTo>
                    <a:pt x="30" y="31"/>
                  </a:lnTo>
                  <a:lnTo>
                    <a:pt x="266" y="30"/>
                  </a:lnTo>
                  <a:close/>
                  <a:moveTo>
                    <a:pt x="0" y="15"/>
                  </a:moveTo>
                  <a:lnTo>
                    <a:pt x="1" y="50"/>
                  </a:lnTo>
                  <a:lnTo>
                    <a:pt x="2" y="85"/>
                  </a:lnTo>
                  <a:lnTo>
                    <a:pt x="4" y="103"/>
                  </a:lnTo>
                  <a:lnTo>
                    <a:pt x="6" y="120"/>
                  </a:lnTo>
                  <a:lnTo>
                    <a:pt x="9" y="136"/>
                  </a:lnTo>
                  <a:lnTo>
                    <a:pt x="14" y="152"/>
                  </a:lnTo>
                  <a:lnTo>
                    <a:pt x="18" y="166"/>
                  </a:lnTo>
                  <a:lnTo>
                    <a:pt x="23" y="180"/>
                  </a:lnTo>
                  <a:lnTo>
                    <a:pt x="31" y="193"/>
                  </a:lnTo>
                  <a:lnTo>
                    <a:pt x="38" y="204"/>
                  </a:lnTo>
                  <a:lnTo>
                    <a:pt x="48" y="215"/>
                  </a:lnTo>
                  <a:lnTo>
                    <a:pt x="59" y="224"/>
                  </a:lnTo>
                  <a:lnTo>
                    <a:pt x="65" y="228"/>
                  </a:lnTo>
                  <a:lnTo>
                    <a:pt x="72" y="231"/>
                  </a:lnTo>
                  <a:lnTo>
                    <a:pt x="78" y="234"/>
                  </a:lnTo>
                  <a:lnTo>
                    <a:pt x="86" y="237"/>
                  </a:lnTo>
                  <a:lnTo>
                    <a:pt x="86" y="391"/>
                  </a:lnTo>
                  <a:lnTo>
                    <a:pt x="206" y="391"/>
                  </a:lnTo>
                  <a:lnTo>
                    <a:pt x="206" y="238"/>
                  </a:lnTo>
                  <a:lnTo>
                    <a:pt x="213" y="234"/>
                  </a:lnTo>
                  <a:lnTo>
                    <a:pt x="220" y="231"/>
                  </a:lnTo>
                  <a:lnTo>
                    <a:pt x="227" y="228"/>
                  </a:lnTo>
                  <a:lnTo>
                    <a:pt x="234" y="224"/>
                  </a:lnTo>
                  <a:lnTo>
                    <a:pt x="244" y="215"/>
                  </a:lnTo>
                  <a:lnTo>
                    <a:pt x="255" y="204"/>
                  </a:lnTo>
                  <a:lnTo>
                    <a:pt x="264" y="193"/>
                  </a:lnTo>
                  <a:lnTo>
                    <a:pt x="270" y="181"/>
                  </a:lnTo>
                  <a:lnTo>
                    <a:pt x="276" y="167"/>
                  </a:lnTo>
                  <a:lnTo>
                    <a:pt x="282" y="152"/>
                  </a:lnTo>
                  <a:lnTo>
                    <a:pt x="286" y="136"/>
                  </a:lnTo>
                  <a:lnTo>
                    <a:pt x="289" y="120"/>
                  </a:lnTo>
                  <a:lnTo>
                    <a:pt x="291" y="104"/>
                  </a:lnTo>
                  <a:lnTo>
                    <a:pt x="294" y="85"/>
                  </a:lnTo>
                  <a:lnTo>
                    <a:pt x="295" y="51"/>
                  </a:lnTo>
                  <a:lnTo>
                    <a:pt x="296" y="15"/>
                  </a:lnTo>
                  <a:lnTo>
                    <a:pt x="296" y="0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0" name="CustomShape 223"/>
            <p:cNvSpPr/>
            <p:nvPr/>
          </p:nvSpPr>
          <p:spPr>
            <a:xfrm>
              <a:off x="6939720" y="1493640"/>
              <a:ext cx="55080" cy="55080"/>
            </a:xfrm>
            <a:custGeom>
              <a:avLst/>
              <a:gdLst/>
              <a:ahLst/>
              <a:cxnLst/>
              <a:rect l="l" t="t" r="r" b="b"/>
              <a:pathLst>
                <a:path w="180" h="180">
                  <a:moveTo>
                    <a:pt x="90" y="30"/>
                  </a:moveTo>
                  <a:lnTo>
                    <a:pt x="97" y="30"/>
                  </a:lnTo>
                  <a:lnTo>
                    <a:pt x="102" y="31"/>
                  </a:lnTo>
                  <a:lnTo>
                    <a:pt x="109" y="32"/>
                  </a:lnTo>
                  <a:lnTo>
                    <a:pt x="114" y="34"/>
                  </a:lnTo>
                  <a:lnTo>
                    <a:pt x="119" y="36"/>
                  </a:lnTo>
                  <a:lnTo>
                    <a:pt x="124" y="39"/>
                  </a:lnTo>
                  <a:lnTo>
                    <a:pt x="129" y="43"/>
                  </a:lnTo>
                  <a:lnTo>
                    <a:pt x="133" y="47"/>
                  </a:lnTo>
                  <a:lnTo>
                    <a:pt x="136" y="51"/>
                  </a:lnTo>
                  <a:lnTo>
                    <a:pt x="141" y="56"/>
                  </a:lnTo>
                  <a:lnTo>
                    <a:pt x="143" y="61"/>
                  </a:lnTo>
                  <a:lnTo>
                    <a:pt x="146" y="66"/>
                  </a:lnTo>
                  <a:lnTo>
                    <a:pt x="148" y="72"/>
                  </a:lnTo>
                  <a:lnTo>
                    <a:pt x="149" y="77"/>
                  </a:lnTo>
                  <a:lnTo>
                    <a:pt x="150" y="83"/>
                  </a:lnTo>
                  <a:lnTo>
                    <a:pt x="150" y="90"/>
                  </a:lnTo>
                  <a:lnTo>
                    <a:pt x="150" y="95"/>
                  </a:lnTo>
                  <a:lnTo>
                    <a:pt x="149" y="102"/>
                  </a:lnTo>
                  <a:lnTo>
                    <a:pt x="148" y="107"/>
                  </a:lnTo>
                  <a:lnTo>
                    <a:pt x="146" y="113"/>
                  </a:lnTo>
                  <a:lnTo>
                    <a:pt x="143" y="118"/>
                  </a:lnTo>
                  <a:lnTo>
                    <a:pt x="141" y="123"/>
                  </a:lnTo>
                  <a:lnTo>
                    <a:pt x="136" y="127"/>
                  </a:lnTo>
                  <a:lnTo>
                    <a:pt x="133" y="132"/>
                  </a:lnTo>
                  <a:lnTo>
                    <a:pt x="129" y="136"/>
                  </a:lnTo>
                  <a:lnTo>
                    <a:pt x="124" y="139"/>
                  </a:lnTo>
                  <a:lnTo>
                    <a:pt x="119" y="142"/>
                  </a:lnTo>
                  <a:lnTo>
                    <a:pt x="114" y="144"/>
                  </a:lnTo>
                  <a:lnTo>
                    <a:pt x="109" y="147"/>
                  </a:lnTo>
                  <a:lnTo>
                    <a:pt x="102" y="149"/>
                  </a:lnTo>
                  <a:lnTo>
                    <a:pt x="97" y="150"/>
                  </a:lnTo>
                  <a:lnTo>
                    <a:pt x="90" y="150"/>
                  </a:lnTo>
                  <a:lnTo>
                    <a:pt x="84" y="150"/>
                  </a:lnTo>
                  <a:lnTo>
                    <a:pt x="79" y="149"/>
                  </a:lnTo>
                  <a:lnTo>
                    <a:pt x="72" y="147"/>
                  </a:lnTo>
                  <a:lnTo>
                    <a:pt x="67" y="144"/>
                  </a:lnTo>
                  <a:lnTo>
                    <a:pt x="61" y="142"/>
                  </a:lnTo>
                  <a:lnTo>
                    <a:pt x="57" y="139"/>
                  </a:lnTo>
                  <a:lnTo>
                    <a:pt x="52" y="136"/>
                  </a:lnTo>
                  <a:lnTo>
                    <a:pt x="47" y="132"/>
                  </a:lnTo>
                  <a:lnTo>
                    <a:pt x="44" y="127"/>
                  </a:lnTo>
                  <a:lnTo>
                    <a:pt x="41" y="123"/>
                  </a:lnTo>
                  <a:lnTo>
                    <a:pt x="38" y="118"/>
                  </a:lnTo>
                  <a:lnTo>
                    <a:pt x="35" y="113"/>
                  </a:lnTo>
                  <a:lnTo>
                    <a:pt x="34" y="107"/>
                  </a:lnTo>
                  <a:lnTo>
                    <a:pt x="31" y="102"/>
                  </a:lnTo>
                  <a:lnTo>
                    <a:pt x="30" y="96"/>
                  </a:lnTo>
                  <a:lnTo>
                    <a:pt x="30" y="90"/>
                  </a:lnTo>
                  <a:lnTo>
                    <a:pt x="30" y="83"/>
                  </a:lnTo>
                  <a:lnTo>
                    <a:pt x="31" y="77"/>
                  </a:lnTo>
                  <a:lnTo>
                    <a:pt x="34" y="72"/>
                  </a:lnTo>
                  <a:lnTo>
                    <a:pt x="35" y="66"/>
                  </a:lnTo>
                  <a:lnTo>
                    <a:pt x="38" y="61"/>
                  </a:lnTo>
                  <a:lnTo>
                    <a:pt x="41" y="56"/>
                  </a:lnTo>
                  <a:lnTo>
                    <a:pt x="44" y="51"/>
                  </a:lnTo>
                  <a:lnTo>
                    <a:pt x="47" y="47"/>
                  </a:lnTo>
                  <a:lnTo>
                    <a:pt x="52" y="43"/>
                  </a:lnTo>
                  <a:lnTo>
                    <a:pt x="57" y="39"/>
                  </a:lnTo>
                  <a:lnTo>
                    <a:pt x="61" y="36"/>
                  </a:lnTo>
                  <a:lnTo>
                    <a:pt x="67" y="34"/>
                  </a:lnTo>
                  <a:lnTo>
                    <a:pt x="72" y="32"/>
                  </a:lnTo>
                  <a:lnTo>
                    <a:pt x="79" y="31"/>
                  </a:lnTo>
                  <a:lnTo>
                    <a:pt x="84" y="30"/>
                  </a:lnTo>
                  <a:lnTo>
                    <a:pt x="90" y="30"/>
                  </a:lnTo>
                  <a:close/>
                  <a:moveTo>
                    <a:pt x="90" y="180"/>
                  </a:moveTo>
                  <a:lnTo>
                    <a:pt x="100" y="180"/>
                  </a:lnTo>
                  <a:lnTo>
                    <a:pt x="109" y="178"/>
                  </a:lnTo>
                  <a:lnTo>
                    <a:pt x="117" y="176"/>
                  </a:lnTo>
                  <a:lnTo>
                    <a:pt x="126" y="172"/>
                  </a:lnTo>
                  <a:lnTo>
                    <a:pt x="133" y="169"/>
                  </a:lnTo>
                  <a:lnTo>
                    <a:pt x="141" y="165"/>
                  </a:lnTo>
                  <a:lnTo>
                    <a:pt x="148" y="160"/>
                  </a:lnTo>
                  <a:lnTo>
                    <a:pt x="155" y="153"/>
                  </a:lnTo>
                  <a:lnTo>
                    <a:pt x="160" y="147"/>
                  </a:lnTo>
                  <a:lnTo>
                    <a:pt x="165" y="140"/>
                  </a:lnTo>
                  <a:lnTo>
                    <a:pt x="170" y="133"/>
                  </a:lnTo>
                  <a:lnTo>
                    <a:pt x="174" y="125"/>
                  </a:lnTo>
                  <a:lnTo>
                    <a:pt x="176" y="117"/>
                  </a:lnTo>
                  <a:lnTo>
                    <a:pt x="179" y="108"/>
                  </a:lnTo>
                  <a:lnTo>
                    <a:pt x="180" y="98"/>
                  </a:lnTo>
                  <a:lnTo>
                    <a:pt x="180" y="90"/>
                  </a:lnTo>
                  <a:lnTo>
                    <a:pt x="180" y="80"/>
                  </a:lnTo>
                  <a:lnTo>
                    <a:pt x="179" y="72"/>
                  </a:lnTo>
                  <a:lnTo>
                    <a:pt x="176" y="63"/>
                  </a:lnTo>
                  <a:lnTo>
                    <a:pt x="174" y="54"/>
                  </a:lnTo>
                  <a:lnTo>
                    <a:pt x="170" y="47"/>
                  </a:lnTo>
                  <a:lnTo>
                    <a:pt x="165" y="39"/>
                  </a:lnTo>
                  <a:lnTo>
                    <a:pt x="160" y="32"/>
                  </a:lnTo>
                  <a:lnTo>
                    <a:pt x="155" y="25"/>
                  </a:lnTo>
                  <a:lnTo>
                    <a:pt x="148" y="20"/>
                  </a:lnTo>
                  <a:lnTo>
                    <a:pt x="141" y="15"/>
                  </a:lnTo>
                  <a:lnTo>
                    <a:pt x="133" y="10"/>
                  </a:lnTo>
                  <a:lnTo>
                    <a:pt x="126" y="6"/>
                  </a:lnTo>
                  <a:lnTo>
                    <a:pt x="117" y="3"/>
                  </a:lnTo>
                  <a:lnTo>
                    <a:pt x="109" y="1"/>
                  </a:lnTo>
                  <a:lnTo>
                    <a:pt x="100" y="0"/>
                  </a:lnTo>
                  <a:lnTo>
                    <a:pt x="90" y="0"/>
                  </a:lnTo>
                  <a:lnTo>
                    <a:pt x="82" y="0"/>
                  </a:lnTo>
                  <a:lnTo>
                    <a:pt x="72" y="1"/>
                  </a:lnTo>
                  <a:lnTo>
                    <a:pt x="64" y="3"/>
                  </a:lnTo>
                  <a:lnTo>
                    <a:pt x="55" y="6"/>
                  </a:lnTo>
                  <a:lnTo>
                    <a:pt x="47" y="10"/>
                  </a:lnTo>
                  <a:lnTo>
                    <a:pt x="40" y="15"/>
                  </a:lnTo>
                  <a:lnTo>
                    <a:pt x="34" y="20"/>
                  </a:lnTo>
                  <a:lnTo>
                    <a:pt x="27" y="25"/>
                  </a:lnTo>
                  <a:lnTo>
                    <a:pt x="21" y="32"/>
                  </a:lnTo>
                  <a:lnTo>
                    <a:pt x="15" y="39"/>
                  </a:lnTo>
                  <a:lnTo>
                    <a:pt x="11" y="47"/>
                  </a:lnTo>
                  <a:lnTo>
                    <a:pt x="8" y="54"/>
                  </a:lnTo>
                  <a:lnTo>
                    <a:pt x="5" y="63"/>
                  </a:lnTo>
                  <a:lnTo>
                    <a:pt x="2" y="72"/>
                  </a:lnTo>
                  <a:lnTo>
                    <a:pt x="0" y="80"/>
                  </a:lnTo>
                  <a:lnTo>
                    <a:pt x="0" y="90"/>
                  </a:lnTo>
                  <a:lnTo>
                    <a:pt x="0" y="98"/>
                  </a:lnTo>
                  <a:lnTo>
                    <a:pt x="2" y="108"/>
                  </a:lnTo>
                  <a:lnTo>
                    <a:pt x="5" y="117"/>
                  </a:lnTo>
                  <a:lnTo>
                    <a:pt x="8" y="125"/>
                  </a:lnTo>
                  <a:lnTo>
                    <a:pt x="11" y="133"/>
                  </a:lnTo>
                  <a:lnTo>
                    <a:pt x="15" y="140"/>
                  </a:lnTo>
                  <a:lnTo>
                    <a:pt x="21" y="147"/>
                  </a:lnTo>
                  <a:lnTo>
                    <a:pt x="27" y="153"/>
                  </a:lnTo>
                  <a:lnTo>
                    <a:pt x="34" y="160"/>
                  </a:lnTo>
                  <a:lnTo>
                    <a:pt x="40" y="165"/>
                  </a:lnTo>
                  <a:lnTo>
                    <a:pt x="47" y="169"/>
                  </a:lnTo>
                  <a:lnTo>
                    <a:pt x="55" y="172"/>
                  </a:lnTo>
                  <a:lnTo>
                    <a:pt x="64" y="176"/>
                  </a:lnTo>
                  <a:lnTo>
                    <a:pt x="72" y="178"/>
                  </a:lnTo>
                  <a:lnTo>
                    <a:pt x="82" y="180"/>
                  </a:lnTo>
                  <a:lnTo>
                    <a:pt x="90" y="1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1" name="CustomShape 224"/>
            <p:cNvSpPr/>
            <p:nvPr/>
          </p:nvSpPr>
          <p:spPr>
            <a:xfrm>
              <a:off x="6920640" y="1560600"/>
              <a:ext cx="91440" cy="121680"/>
            </a:xfrm>
            <a:custGeom>
              <a:avLst/>
              <a:gdLst/>
              <a:ahLst/>
              <a:cxnLst/>
              <a:rect l="l" t="t" r="r" b="b"/>
              <a:pathLst>
                <a:path w="295" h="391">
                  <a:moveTo>
                    <a:pt x="265" y="30"/>
                  </a:moveTo>
                  <a:lnTo>
                    <a:pt x="265" y="64"/>
                  </a:lnTo>
                  <a:lnTo>
                    <a:pt x="263" y="96"/>
                  </a:lnTo>
                  <a:lnTo>
                    <a:pt x="261" y="111"/>
                  </a:lnTo>
                  <a:lnTo>
                    <a:pt x="259" y="125"/>
                  </a:lnTo>
                  <a:lnTo>
                    <a:pt x="256" y="138"/>
                  </a:lnTo>
                  <a:lnTo>
                    <a:pt x="253" y="151"/>
                  </a:lnTo>
                  <a:lnTo>
                    <a:pt x="249" y="162"/>
                  </a:lnTo>
                  <a:lnTo>
                    <a:pt x="244" y="173"/>
                  </a:lnTo>
                  <a:lnTo>
                    <a:pt x="238" y="182"/>
                  </a:lnTo>
                  <a:lnTo>
                    <a:pt x="231" y="190"/>
                  </a:lnTo>
                  <a:lnTo>
                    <a:pt x="223" y="197"/>
                  </a:lnTo>
                  <a:lnTo>
                    <a:pt x="214" y="203"/>
                  </a:lnTo>
                  <a:lnTo>
                    <a:pt x="204" y="208"/>
                  </a:lnTo>
                  <a:lnTo>
                    <a:pt x="192" y="211"/>
                  </a:lnTo>
                  <a:lnTo>
                    <a:pt x="180" y="213"/>
                  </a:lnTo>
                  <a:lnTo>
                    <a:pt x="180" y="361"/>
                  </a:lnTo>
                  <a:lnTo>
                    <a:pt x="120" y="361"/>
                  </a:lnTo>
                  <a:lnTo>
                    <a:pt x="120" y="213"/>
                  </a:lnTo>
                  <a:lnTo>
                    <a:pt x="109" y="211"/>
                  </a:lnTo>
                  <a:lnTo>
                    <a:pt x="99" y="208"/>
                  </a:lnTo>
                  <a:lnTo>
                    <a:pt x="90" y="205"/>
                  </a:lnTo>
                  <a:lnTo>
                    <a:pt x="82" y="199"/>
                  </a:lnTo>
                  <a:lnTo>
                    <a:pt x="74" y="194"/>
                  </a:lnTo>
                  <a:lnTo>
                    <a:pt x="68" y="186"/>
                  </a:lnTo>
                  <a:lnTo>
                    <a:pt x="61" y="178"/>
                  </a:lnTo>
                  <a:lnTo>
                    <a:pt x="56" y="169"/>
                  </a:lnTo>
                  <a:lnTo>
                    <a:pt x="51" y="159"/>
                  </a:lnTo>
                  <a:lnTo>
                    <a:pt x="46" y="147"/>
                  </a:lnTo>
                  <a:lnTo>
                    <a:pt x="42" y="134"/>
                  </a:lnTo>
                  <a:lnTo>
                    <a:pt x="39" y="120"/>
                  </a:lnTo>
                  <a:lnTo>
                    <a:pt x="36" y="104"/>
                  </a:lnTo>
                  <a:lnTo>
                    <a:pt x="33" y="88"/>
                  </a:lnTo>
                  <a:lnTo>
                    <a:pt x="32" y="70"/>
                  </a:lnTo>
                  <a:lnTo>
                    <a:pt x="31" y="50"/>
                  </a:lnTo>
                  <a:lnTo>
                    <a:pt x="30" y="30"/>
                  </a:lnTo>
                  <a:lnTo>
                    <a:pt x="265" y="30"/>
                  </a:lnTo>
                  <a:close/>
                  <a:moveTo>
                    <a:pt x="0" y="15"/>
                  </a:moveTo>
                  <a:lnTo>
                    <a:pt x="0" y="49"/>
                  </a:lnTo>
                  <a:lnTo>
                    <a:pt x="3" y="84"/>
                  </a:lnTo>
                  <a:lnTo>
                    <a:pt x="5" y="101"/>
                  </a:lnTo>
                  <a:lnTo>
                    <a:pt x="8" y="118"/>
                  </a:lnTo>
                  <a:lnTo>
                    <a:pt x="11" y="134"/>
                  </a:lnTo>
                  <a:lnTo>
                    <a:pt x="15" y="150"/>
                  </a:lnTo>
                  <a:lnTo>
                    <a:pt x="21" y="164"/>
                  </a:lnTo>
                  <a:lnTo>
                    <a:pt x="27" y="179"/>
                  </a:lnTo>
                  <a:lnTo>
                    <a:pt x="35" y="192"/>
                  </a:lnTo>
                  <a:lnTo>
                    <a:pt x="42" y="204"/>
                  </a:lnTo>
                  <a:lnTo>
                    <a:pt x="53" y="214"/>
                  </a:lnTo>
                  <a:lnTo>
                    <a:pt x="63" y="223"/>
                  </a:lnTo>
                  <a:lnTo>
                    <a:pt x="70" y="227"/>
                  </a:lnTo>
                  <a:lnTo>
                    <a:pt x="76" y="230"/>
                  </a:lnTo>
                  <a:lnTo>
                    <a:pt x="83" y="234"/>
                  </a:lnTo>
                  <a:lnTo>
                    <a:pt x="90" y="237"/>
                  </a:lnTo>
                  <a:lnTo>
                    <a:pt x="90" y="391"/>
                  </a:lnTo>
                  <a:lnTo>
                    <a:pt x="210" y="391"/>
                  </a:lnTo>
                  <a:lnTo>
                    <a:pt x="210" y="237"/>
                  </a:lnTo>
                  <a:lnTo>
                    <a:pt x="218" y="235"/>
                  </a:lnTo>
                  <a:lnTo>
                    <a:pt x="225" y="231"/>
                  </a:lnTo>
                  <a:lnTo>
                    <a:pt x="232" y="227"/>
                  </a:lnTo>
                  <a:lnTo>
                    <a:pt x="238" y="223"/>
                  </a:lnTo>
                  <a:lnTo>
                    <a:pt x="245" y="219"/>
                  </a:lnTo>
                  <a:lnTo>
                    <a:pt x="250" y="214"/>
                  </a:lnTo>
                  <a:lnTo>
                    <a:pt x="255" y="209"/>
                  </a:lnTo>
                  <a:lnTo>
                    <a:pt x="260" y="204"/>
                  </a:lnTo>
                  <a:lnTo>
                    <a:pt x="268" y="191"/>
                  </a:lnTo>
                  <a:lnTo>
                    <a:pt x="275" y="178"/>
                  </a:lnTo>
                  <a:lnTo>
                    <a:pt x="280" y="164"/>
                  </a:lnTo>
                  <a:lnTo>
                    <a:pt x="285" y="149"/>
                  </a:lnTo>
                  <a:lnTo>
                    <a:pt x="289" y="133"/>
                  </a:lnTo>
                  <a:lnTo>
                    <a:pt x="291" y="117"/>
                  </a:lnTo>
                  <a:lnTo>
                    <a:pt x="293" y="100"/>
                  </a:lnTo>
                  <a:lnTo>
                    <a:pt x="294" y="82"/>
                  </a:lnTo>
                  <a:lnTo>
                    <a:pt x="295" y="48"/>
                  </a:lnTo>
                  <a:lnTo>
                    <a:pt x="295" y="15"/>
                  </a:lnTo>
                  <a:lnTo>
                    <a:pt x="295" y="0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732" name="Group 225"/>
          <p:cNvGrpSpPr/>
          <p:nvPr/>
        </p:nvGrpSpPr>
        <p:grpSpPr>
          <a:xfrm>
            <a:off x="6919920" y="3294720"/>
            <a:ext cx="285120" cy="266040"/>
            <a:chOff x="6919920" y="3294720"/>
            <a:chExt cx="285120" cy="266040"/>
          </a:xfrm>
        </p:grpSpPr>
        <p:sp>
          <p:nvSpPr>
            <p:cNvPr id="733" name="CustomShape 226"/>
            <p:cNvSpPr/>
            <p:nvPr/>
          </p:nvSpPr>
          <p:spPr>
            <a:xfrm>
              <a:off x="6958080" y="3437640"/>
              <a:ext cx="208800" cy="123120"/>
            </a:xfrm>
            <a:custGeom>
              <a:avLst/>
              <a:gdLst/>
              <a:ahLst/>
              <a:cxnLst/>
              <a:rect l="l" t="t" r="r" b="b"/>
              <a:pathLst>
                <a:path w="662" h="392">
                  <a:moveTo>
                    <a:pt x="647" y="0"/>
                  </a:moveTo>
                  <a:lnTo>
                    <a:pt x="644" y="1"/>
                  </a:lnTo>
                  <a:lnTo>
                    <a:pt x="641" y="2"/>
                  </a:lnTo>
                  <a:lnTo>
                    <a:pt x="639" y="3"/>
                  </a:lnTo>
                  <a:lnTo>
                    <a:pt x="637" y="5"/>
                  </a:lnTo>
                  <a:lnTo>
                    <a:pt x="634" y="7"/>
                  </a:lnTo>
                  <a:lnTo>
                    <a:pt x="633" y="10"/>
                  </a:lnTo>
                  <a:lnTo>
                    <a:pt x="632" y="13"/>
                  </a:lnTo>
                  <a:lnTo>
                    <a:pt x="632" y="16"/>
                  </a:lnTo>
                  <a:lnTo>
                    <a:pt x="632" y="361"/>
                  </a:lnTo>
                  <a:lnTo>
                    <a:pt x="451" y="361"/>
                  </a:lnTo>
                  <a:lnTo>
                    <a:pt x="451" y="91"/>
                  </a:lnTo>
                  <a:lnTo>
                    <a:pt x="211" y="91"/>
                  </a:lnTo>
                  <a:lnTo>
                    <a:pt x="211" y="361"/>
                  </a:lnTo>
                  <a:lnTo>
                    <a:pt x="30" y="361"/>
                  </a:lnTo>
                  <a:lnTo>
                    <a:pt x="30" y="15"/>
                  </a:lnTo>
                  <a:lnTo>
                    <a:pt x="30" y="13"/>
                  </a:lnTo>
                  <a:lnTo>
                    <a:pt x="29" y="10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1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392"/>
                  </a:lnTo>
                  <a:lnTo>
                    <a:pt x="241" y="392"/>
                  </a:lnTo>
                  <a:lnTo>
                    <a:pt x="241" y="121"/>
                  </a:lnTo>
                  <a:lnTo>
                    <a:pt x="421" y="121"/>
                  </a:lnTo>
                  <a:lnTo>
                    <a:pt x="421" y="392"/>
                  </a:lnTo>
                  <a:lnTo>
                    <a:pt x="662" y="392"/>
                  </a:lnTo>
                  <a:lnTo>
                    <a:pt x="662" y="15"/>
                  </a:lnTo>
                  <a:lnTo>
                    <a:pt x="661" y="13"/>
                  </a:lnTo>
                  <a:lnTo>
                    <a:pt x="661" y="10"/>
                  </a:lnTo>
                  <a:lnTo>
                    <a:pt x="659" y="7"/>
                  </a:lnTo>
                  <a:lnTo>
                    <a:pt x="658" y="5"/>
                  </a:lnTo>
                  <a:lnTo>
                    <a:pt x="655" y="3"/>
                  </a:lnTo>
                  <a:lnTo>
                    <a:pt x="653" y="2"/>
                  </a:lnTo>
                  <a:lnTo>
                    <a:pt x="649" y="1"/>
                  </a:lnTo>
                  <a:lnTo>
                    <a:pt x="647" y="0"/>
                  </a:lnTo>
                  <a:lnTo>
                    <a:pt x="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4" name="CustomShape 227"/>
            <p:cNvSpPr/>
            <p:nvPr/>
          </p:nvSpPr>
          <p:spPr>
            <a:xfrm>
              <a:off x="6919920" y="3294720"/>
              <a:ext cx="285120" cy="147240"/>
            </a:xfrm>
            <a:custGeom>
              <a:avLst/>
              <a:gdLst/>
              <a:ahLst/>
              <a:cxnLst/>
              <a:rect l="l" t="t" r="r" b="b"/>
              <a:pathLst>
                <a:path w="903" h="468">
                  <a:moveTo>
                    <a:pt x="899" y="441"/>
                  </a:moveTo>
                  <a:lnTo>
                    <a:pt x="463" y="4"/>
                  </a:lnTo>
                  <a:lnTo>
                    <a:pt x="461" y="3"/>
                  </a:lnTo>
                  <a:lnTo>
                    <a:pt x="457" y="1"/>
                  </a:lnTo>
                  <a:lnTo>
                    <a:pt x="455" y="1"/>
                  </a:lnTo>
                  <a:lnTo>
                    <a:pt x="452" y="0"/>
                  </a:lnTo>
                  <a:lnTo>
                    <a:pt x="449" y="1"/>
                  </a:lnTo>
                  <a:lnTo>
                    <a:pt x="447" y="1"/>
                  </a:lnTo>
                  <a:lnTo>
                    <a:pt x="443" y="3"/>
                  </a:lnTo>
                  <a:lnTo>
                    <a:pt x="441" y="4"/>
                  </a:lnTo>
                  <a:lnTo>
                    <a:pt x="5" y="441"/>
                  </a:lnTo>
                  <a:lnTo>
                    <a:pt x="3" y="444"/>
                  </a:lnTo>
                  <a:lnTo>
                    <a:pt x="2" y="447"/>
                  </a:lnTo>
                  <a:lnTo>
                    <a:pt x="0" y="450"/>
                  </a:lnTo>
                  <a:lnTo>
                    <a:pt x="0" y="452"/>
                  </a:lnTo>
                  <a:lnTo>
                    <a:pt x="0" y="455"/>
                  </a:lnTo>
                  <a:lnTo>
                    <a:pt x="2" y="458"/>
                  </a:lnTo>
                  <a:lnTo>
                    <a:pt x="3" y="460"/>
                  </a:lnTo>
                  <a:lnTo>
                    <a:pt x="5" y="463"/>
                  </a:lnTo>
                  <a:lnTo>
                    <a:pt x="7" y="465"/>
                  </a:lnTo>
                  <a:lnTo>
                    <a:pt x="10" y="466"/>
                  </a:lnTo>
                  <a:lnTo>
                    <a:pt x="12" y="467"/>
                  </a:lnTo>
                  <a:lnTo>
                    <a:pt x="15" y="468"/>
                  </a:lnTo>
                  <a:lnTo>
                    <a:pt x="19" y="467"/>
                  </a:lnTo>
                  <a:lnTo>
                    <a:pt x="21" y="467"/>
                  </a:lnTo>
                  <a:lnTo>
                    <a:pt x="24" y="465"/>
                  </a:lnTo>
                  <a:lnTo>
                    <a:pt x="26" y="463"/>
                  </a:lnTo>
                  <a:lnTo>
                    <a:pt x="452" y="37"/>
                  </a:lnTo>
                  <a:lnTo>
                    <a:pt x="878" y="463"/>
                  </a:lnTo>
                  <a:lnTo>
                    <a:pt x="880" y="465"/>
                  </a:lnTo>
                  <a:lnTo>
                    <a:pt x="883" y="466"/>
                  </a:lnTo>
                  <a:lnTo>
                    <a:pt x="885" y="467"/>
                  </a:lnTo>
                  <a:lnTo>
                    <a:pt x="888" y="468"/>
                  </a:lnTo>
                  <a:lnTo>
                    <a:pt x="892" y="467"/>
                  </a:lnTo>
                  <a:lnTo>
                    <a:pt x="894" y="466"/>
                  </a:lnTo>
                  <a:lnTo>
                    <a:pt x="897" y="465"/>
                  </a:lnTo>
                  <a:lnTo>
                    <a:pt x="899" y="463"/>
                  </a:lnTo>
                  <a:lnTo>
                    <a:pt x="901" y="460"/>
                  </a:lnTo>
                  <a:lnTo>
                    <a:pt x="902" y="458"/>
                  </a:lnTo>
                  <a:lnTo>
                    <a:pt x="903" y="455"/>
                  </a:lnTo>
                  <a:lnTo>
                    <a:pt x="903" y="452"/>
                  </a:lnTo>
                  <a:lnTo>
                    <a:pt x="903" y="450"/>
                  </a:lnTo>
                  <a:lnTo>
                    <a:pt x="902" y="447"/>
                  </a:lnTo>
                  <a:lnTo>
                    <a:pt x="901" y="444"/>
                  </a:lnTo>
                  <a:lnTo>
                    <a:pt x="899" y="442"/>
                  </a:lnTo>
                  <a:lnTo>
                    <a:pt x="899" y="4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5" name="CustomShape 228"/>
            <p:cNvSpPr/>
            <p:nvPr/>
          </p:nvSpPr>
          <p:spPr>
            <a:xfrm>
              <a:off x="7101000" y="3304440"/>
              <a:ext cx="56520" cy="55080"/>
            </a:xfrm>
            <a:custGeom>
              <a:avLst/>
              <a:gdLst/>
              <a:ahLst/>
              <a:cxnLst/>
              <a:rect l="l" t="t" r="r" b="b"/>
              <a:pathLst>
                <a:path w="181" h="182">
                  <a:moveTo>
                    <a:pt x="15" y="30"/>
                  </a:moveTo>
                  <a:lnTo>
                    <a:pt x="151" y="30"/>
                  </a:lnTo>
                  <a:lnTo>
                    <a:pt x="151" y="167"/>
                  </a:lnTo>
                  <a:lnTo>
                    <a:pt x="151" y="170"/>
                  </a:lnTo>
                  <a:lnTo>
                    <a:pt x="152" y="172"/>
                  </a:lnTo>
                  <a:lnTo>
                    <a:pt x="153" y="175"/>
                  </a:lnTo>
                  <a:lnTo>
                    <a:pt x="156" y="177"/>
                  </a:lnTo>
                  <a:lnTo>
                    <a:pt x="158" y="178"/>
                  </a:lnTo>
                  <a:lnTo>
                    <a:pt x="160" y="180"/>
                  </a:lnTo>
                  <a:lnTo>
                    <a:pt x="163" y="182"/>
                  </a:lnTo>
                  <a:lnTo>
                    <a:pt x="166" y="182"/>
                  </a:lnTo>
                  <a:lnTo>
                    <a:pt x="168" y="182"/>
                  </a:lnTo>
                  <a:lnTo>
                    <a:pt x="172" y="180"/>
                  </a:lnTo>
                  <a:lnTo>
                    <a:pt x="174" y="178"/>
                  </a:lnTo>
                  <a:lnTo>
                    <a:pt x="176" y="177"/>
                  </a:lnTo>
                  <a:lnTo>
                    <a:pt x="178" y="175"/>
                  </a:lnTo>
                  <a:lnTo>
                    <a:pt x="179" y="172"/>
                  </a:lnTo>
                  <a:lnTo>
                    <a:pt x="180" y="170"/>
                  </a:lnTo>
                  <a:lnTo>
                    <a:pt x="181" y="167"/>
                  </a:lnTo>
                  <a:lnTo>
                    <a:pt x="181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7" y="3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1" y="22"/>
                  </a:lnTo>
                  <a:lnTo>
                    <a:pt x="3" y="24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1"/>
                  </a:lnTo>
                  <a:lnTo>
                    <a:pt x="15" y="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736" name="Group 229"/>
          <p:cNvGrpSpPr/>
          <p:nvPr/>
        </p:nvGrpSpPr>
        <p:grpSpPr>
          <a:xfrm>
            <a:off x="702720" y="552240"/>
            <a:ext cx="283680" cy="226440"/>
            <a:chOff x="702720" y="552240"/>
            <a:chExt cx="283680" cy="226440"/>
          </a:xfrm>
        </p:grpSpPr>
        <p:sp>
          <p:nvSpPr>
            <p:cNvPr id="737" name="CustomShape 230"/>
            <p:cNvSpPr/>
            <p:nvPr/>
          </p:nvSpPr>
          <p:spPr>
            <a:xfrm>
              <a:off x="798120" y="723600"/>
              <a:ext cx="150120" cy="7200"/>
            </a:xfrm>
            <a:custGeom>
              <a:avLst/>
              <a:gdLst/>
              <a:ahLst/>
              <a:cxnLst/>
              <a:rect l="l" t="t" r="r" b="b"/>
              <a:pathLst>
                <a:path w="481" h="30">
                  <a:moveTo>
                    <a:pt x="46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466" y="30"/>
                  </a:lnTo>
                  <a:lnTo>
                    <a:pt x="469" y="30"/>
                  </a:lnTo>
                  <a:lnTo>
                    <a:pt x="472" y="29"/>
                  </a:lnTo>
                  <a:lnTo>
                    <a:pt x="475" y="27"/>
                  </a:lnTo>
                  <a:lnTo>
                    <a:pt x="477" y="25"/>
                  </a:lnTo>
                  <a:lnTo>
                    <a:pt x="479" y="23"/>
                  </a:lnTo>
                  <a:lnTo>
                    <a:pt x="480" y="20"/>
                  </a:lnTo>
                  <a:lnTo>
                    <a:pt x="481" y="18"/>
                  </a:lnTo>
                  <a:lnTo>
                    <a:pt x="481" y="15"/>
                  </a:lnTo>
                  <a:lnTo>
                    <a:pt x="481" y="11"/>
                  </a:lnTo>
                  <a:lnTo>
                    <a:pt x="480" y="8"/>
                  </a:lnTo>
                  <a:lnTo>
                    <a:pt x="479" y="6"/>
                  </a:lnTo>
                  <a:lnTo>
                    <a:pt x="477" y="4"/>
                  </a:lnTo>
                  <a:lnTo>
                    <a:pt x="475" y="2"/>
                  </a:lnTo>
                  <a:lnTo>
                    <a:pt x="472" y="1"/>
                  </a:lnTo>
                  <a:lnTo>
                    <a:pt x="469" y="0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8" name="CustomShape 231"/>
            <p:cNvSpPr/>
            <p:nvPr/>
          </p:nvSpPr>
          <p:spPr>
            <a:xfrm>
              <a:off x="845640" y="685440"/>
              <a:ext cx="102600" cy="7200"/>
            </a:xfrm>
            <a:custGeom>
              <a:avLst/>
              <a:gdLst/>
              <a:ahLst/>
              <a:cxnLst/>
              <a:rect l="l" t="t" r="r" b="b"/>
              <a:pathLst>
                <a:path w="331" h="30">
                  <a:moveTo>
                    <a:pt x="15" y="0"/>
                  </a:moveTo>
                  <a:lnTo>
                    <a:pt x="13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17"/>
                  </a:lnTo>
                  <a:lnTo>
                    <a:pt x="1" y="20"/>
                  </a:lnTo>
                  <a:lnTo>
                    <a:pt x="3" y="22"/>
                  </a:lnTo>
                  <a:lnTo>
                    <a:pt x="4" y="25"/>
                  </a:lnTo>
                  <a:lnTo>
                    <a:pt x="7" y="26"/>
                  </a:lnTo>
                  <a:lnTo>
                    <a:pt x="10" y="29"/>
                  </a:lnTo>
                  <a:lnTo>
                    <a:pt x="13" y="29"/>
                  </a:lnTo>
                  <a:lnTo>
                    <a:pt x="15" y="30"/>
                  </a:lnTo>
                  <a:lnTo>
                    <a:pt x="316" y="30"/>
                  </a:lnTo>
                  <a:lnTo>
                    <a:pt x="319" y="29"/>
                  </a:lnTo>
                  <a:lnTo>
                    <a:pt x="322" y="29"/>
                  </a:lnTo>
                  <a:lnTo>
                    <a:pt x="325" y="26"/>
                  </a:lnTo>
                  <a:lnTo>
                    <a:pt x="327" y="25"/>
                  </a:lnTo>
                  <a:lnTo>
                    <a:pt x="329" y="22"/>
                  </a:lnTo>
                  <a:lnTo>
                    <a:pt x="330" y="20"/>
                  </a:lnTo>
                  <a:lnTo>
                    <a:pt x="331" y="17"/>
                  </a:lnTo>
                  <a:lnTo>
                    <a:pt x="331" y="15"/>
                  </a:lnTo>
                  <a:lnTo>
                    <a:pt x="331" y="11"/>
                  </a:lnTo>
                  <a:lnTo>
                    <a:pt x="330" y="8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2" y="1"/>
                  </a:lnTo>
                  <a:lnTo>
                    <a:pt x="319" y="0"/>
                  </a:lnTo>
                  <a:lnTo>
                    <a:pt x="316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9" name="CustomShape 232"/>
            <p:cNvSpPr/>
            <p:nvPr/>
          </p:nvSpPr>
          <p:spPr>
            <a:xfrm>
              <a:off x="702720" y="552240"/>
              <a:ext cx="283680" cy="226440"/>
            </a:xfrm>
            <a:custGeom>
              <a:avLst/>
              <a:gdLst/>
              <a:ahLst/>
              <a:cxnLst/>
              <a:rect l="l" t="t" r="r" b="b"/>
              <a:pathLst>
                <a:path w="902" h="721">
                  <a:moveTo>
                    <a:pt x="872" y="691"/>
                  </a:moveTo>
                  <a:lnTo>
                    <a:pt x="30" y="691"/>
                  </a:lnTo>
                  <a:lnTo>
                    <a:pt x="30" y="240"/>
                  </a:lnTo>
                  <a:lnTo>
                    <a:pt x="310" y="240"/>
                  </a:lnTo>
                  <a:lnTo>
                    <a:pt x="125" y="425"/>
                  </a:lnTo>
                  <a:lnTo>
                    <a:pt x="123" y="427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2" y="430"/>
                  </a:lnTo>
                  <a:lnTo>
                    <a:pt x="121" y="430"/>
                  </a:lnTo>
                  <a:lnTo>
                    <a:pt x="121" y="431"/>
                  </a:lnTo>
                  <a:lnTo>
                    <a:pt x="91" y="536"/>
                  </a:lnTo>
                  <a:lnTo>
                    <a:pt x="91" y="541"/>
                  </a:lnTo>
                  <a:lnTo>
                    <a:pt x="91" y="544"/>
                  </a:lnTo>
                  <a:lnTo>
                    <a:pt x="92" y="548"/>
                  </a:lnTo>
                  <a:lnTo>
                    <a:pt x="95" y="551"/>
                  </a:lnTo>
                  <a:lnTo>
                    <a:pt x="97" y="553"/>
                  </a:lnTo>
                  <a:lnTo>
                    <a:pt x="100" y="555"/>
                  </a:lnTo>
                  <a:lnTo>
                    <a:pt x="103" y="556"/>
                  </a:lnTo>
                  <a:lnTo>
                    <a:pt x="106" y="556"/>
                  </a:lnTo>
                  <a:lnTo>
                    <a:pt x="107" y="556"/>
                  </a:lnTo>
                  <a:lnTo>
                    <a:pt x="109" y="555"/>
                  </a:lnTo>
                  <a:lnTo>
                    <a:pt x="215" y="525"/>
                  </a:lnTo>
                  <a:lnTo>
                    <a:pt x="215" y="525"/>
                  </a:lnTo>
                  <a:lnTo>
                    <a:pt x="216" y="525"/>
                  </a:lnTo>
                  <a:lnTo>
                    <a:pt x="216" y="525"/>
                  </a:lnTo>
                  <a:lnTo>
                    <a:pt x="217" y="523"/>
                  </a:lnTo>
                  <a:lnTo>
                    <a:pt x="220" y="522"/>
                  </a:lnTo>
                  <a:lnTo>
                    <a:pt x="222" y="521"/>
                  </a:lnTo>
                  <a:lnTo>
                    <a:pt x="502" y="240"/>
                  </a:lnTo>
                  <a:lnTo>
                    <a:pt x="872" y="240"/>
                  </a:lnTo>
                  <a:lnTo>
                    <a:pt x="872" y="691"/>
                  </a:lnTo>
                  <a:close/>
                  <a:moveTo>
                    <a:pt x="557" y="35"/>
                  </a:moveTo>
                  <a:lnTo>
                    <a:pt x="611" y="90"/>
                  </a:lnTo>
                  <a:lnTo>
                    <a:pt x="496" y="203"/>
                  </a:lnTo>
                  <a:lnTo>
                    <a:pt x="442" y="150"/>
                  </a:lnTo>
                  <a:lnTo>
                    <a:pt x="557" y="35"/>
                  </a:lnTo>
                  <a:close/>
                  <a:moveTo>
                    <a:pt x="142" y="464"/>
                  </a:moveTo>
                  <a:lnTo>
                    <a:pt x="182" y="503"/>
                  </a:lnTo>
                  <a:lnTo>
                    <a:pt x="127" y="518"/>
                  </a:lnTo>
                  <a:lnTo>
                    <a:pt x="142" y="464"/>
                  </a:lnTo>
                  <a:close/>
                  <a:moveTo>
                    <a:pt x="211" y="489"/>
                  </a:moveTo>
                  <a:lnTo>
                    <a:pt x="156" y="436"/>
                  </a:lnTo>
                  <a:lnTo>
                    <a:pt x="357" y="235"/>
                  </a:lnTo>
                  <a:lnTo>
                    <a:pt x="421" y="171"/>
                  </a:lnTo>
                  <a:lnTo>
                    <a:pt x="476" y="225"/>
                  </a:lnTo>
                  <a:lnTo>
                    <a:pt x="211" y="489"/>
                  </a:lnTo>
                  <a:close/>
                  <a:moveTo>
                    <a:pt x="887" y="210"/>
                  </a:moveTo>
                  <a:lnTo>
                    <a:pt x="532" y="210"/>
                  </a:lnTo>
                  <a:lnTo>
                    <a:pt x="643" y="100"/>
                  </a:lnTo>
                  <a:lnTo>
                    <a:pt x="645" y="98"/>
                  </a:lnTo>
                  <a:lnTo>
                    <a:pt x="646" y="95"/>
                  </a:lnTo>
                  <a:lnTo>
                    <a:pt x="647" y="92"/>
                  </a:lnTo>
                  <a:lnTo>
                    <a:pt x="647" y="90"/>
                  </a:lnTo>
                  <a:lnTo>
                    <a:pt x="647" y="86"/>
                  </a:lnTo>
                  <a:lnTo>
                    <a:pt x="646" y="84"/>
                  </a:lnTo>
                  <a:lnTo>
                    <a:pt x="645" y="81"/>
                  </a:lnTo>
                  <a:lnTo>
                    <a:pt x="643" y="79"/>
                  </a:lnTo>
                  <a:lnTo>
                    <a:pt x="568" y="4"/>
                  </a:lnTo>
                  <a:lnTo>
                    <a:pt x="565" y="2"/>
                  </a:lnTo>
                  <a:lnTo>
                    <a:pt x="562" y="1"/>
                  </a:lnTo>
                  <a:lnTo>
                    <a:pt x="559" y="0"/>
                  </a:lnTo>
                  <a:lnTo>
                    <a:pt x="557" y="0"/>
                  </a:lnTo>
                  <a:lnTo>
                    <a:pt x="554" y="0"/>
                  </a:lnTo>
                  <a:lnTo>
                    <a:pt x="551" y="1"/>
                  </a:lnTo>
                  <a:lnTo>
                    <a:pt x="548" y="2"/>
                  </a:lnTo>
                  <a:lnTo>
                    <a:pt x="546" y="4"/>
                  </a:lnTo>
                  <a:lnTo>
                    <a:pt x="488" y="62"/>
                  </a:lnTo>
                  <a:lnTo>
                    <a:pt x="447" y="19"/>
                  </a:lnTo>
                  <a:lnTo>
                    <a:pt x="445" y="17"/>
                  </a:lnTo>
                  <a:lnTo>
                    <a:pt x="442" y="16"/>
                  </a:lnTo>
                  <a:lnTo>
                    <a:pt x="439" y="15"/>
                  </a:lnTo>
                  <a:lnTo>
                    <a:pt x="436" y="15"/>
                  </a:lnTo>
                  <a:lnTo>
                    <a:pt x="434" y="15"/>
                  </a:lnTo>
                  <a:lnTo>
                    <a:pt x="431" y="16"/>
                  </a:lnTo>
                  <a:lnTo>
                    <a:pt x="427" y="17"/>
                  </a:lnTo>
                  <a:lnTo>
                    <a:pt x="425" y="19"/>
                  </a:lnTo>
                  <a:lnTo>
                    <a:pt x="305" y="139"/>
                  </a:lnTo>
                  <a:lnTo>
                    <a:pt x="303" y="141"/>
                  </a:lnTo>
                  <a:lnTo>
                    <a:pt x="302" y="144"/>
                  </a:lnTo>
                  <a:lnTo>
                    <a:pt x="301" y="146"/>
                  </a:lnTo>
                  <a:lnTo>
                    <a:pt x="301" y="150"/>
                  </a:lnTo>
                  <a:lnTo>
                    <a:pt x="301" y="153"/>
                  </a:lnTo>
                  <a:lnTo>
                    <a:pt x="302" y="155"/>
                  </a:lnTo>
                  <a:lnTo>
                    <a:pt x="303" y="158"/>
                  </a:lnTo>
                  <a:lnTo>
                    <a:pt x="305" y="160"/>
                  </a:lnTo>
                  <a:lnTo>
                    <a:pt x="307" y="162"/>
                  </a:lnTo>
                  <a:lnTo>
                    <a:pt x="311" y="164"/>
                  </a:lnTo>
                  <a:lnTo>
                    <a:pt x="313" y="165"/>
                  </a:lnTo>
                  <a:lnTo>
                    <a:pt x="316" y="165"/>
                  </a:lnTo>
                  <a:lnTo>
                    <a:pt x="319" y="165"/>
                  </a:lnTo>
                  <a:lnTo>
                    <a:pt x="321" y="164"/>
                  </a:lnTo>
                  <a:lnTo>
                    <a:pt x="325" y="162"/>
                  </a:lnTo>
                  <a:lnTo>
                    <a:pt x="327" y="160"/>
                  </a:lnTo>
                  <a:lnTo>
                    <a:pt x="436" y="51"/>
                  </a:lnTo>
                  <a:lnTo>
                    <a:pt x="467" y="83"/>
                  </a:lnTo>
                  <a:lnTo>
                    <a:pt x="340" y="210"/>
                  </a:lnTo>
                  <a:lnTo>
                    <a:pt x="15" y="210"/>
                  </a:lnTo>
                  <a:lnTo>
                    <a:pt x="12" y="210"/>
                  </a:lnTo>
                  <a:lnTo>
                    <a:pt x="10" y="211"/>
                  </a:lnTo>
                  <a:lnTo>
                    <a:pt x="6" y="212"/>
                  </a:lnTo>
                  <a:lnTo>
                    <a:pt x="4" y="214"/>
                  </a:lnTo>
                  <a:lnTo>
                    <a:pt x="3" y="216"/>
                  </a:lnTo>
                  <a:lnTo>
                    <a:pt x="1" y="219"/>
                  </a:lnTo>
                  <a:lnTo>
                    <a:pt x="1" y="221"/>
                  </a:lnTo>
                  <a:lnTo>
                    <a:pt x="0" y="225"/>
                  </a:lnTo>
                  <a:lnTo>
                    <a:pt x="0" y="706"/>
                  </a:lnTo>
                  <a:lnTo>
                    <a:pt x="1" y="709"/>
                  </a:lnTo>
                  <a:lnTo>
                    <a:pt x="1" y="712"/>
                  </a:lnTo>
                  <a:lnTo>
                    <a:pt x="3" y="714"/>
                  </a:lnTo>
                  <a:lnTo>
                    <a:pt x="4" y="716"/>
                  </a:lnTo>
                  <a:lnTo>
                    <a:pt x="6" y="718"/>
                  </a:lnTo>
                  <a:lnTo>
                    <a:pt x="10" y="720"/>
                  </a:lnTo>
                  <a:lnTo>
                    <a:pt x="12" y="721"/>
                  </a:lnTo>
                  <a:lnTo>
                    <a:pt x="15" y="721"/>
                  </a:lnTo>
                  <a:lnTo>
                    <a:pt x="887" y="721"/>
                  </a:lnTo>
                  <a:lnTo>
                    <a:pt x="890" y="721"/>
                  </a:lnTo>
                  <a:lnTo>
                    <a:pt x="893" y="720"/>
                  </a:lnTo>
                  <a:lnTo>
                    <a:pt x="896" y="718"/>
                  </a:lnTo>
                  <a:lnTo>
                    <a:pt x="898" y="716"/>
                  </a:lnTo>
                  <a:lnTo>
                    <a:pt x="900" y="714"/>
                  </a:lnTo>
                  <a:lnTo>
                    <a:pt x="901" y="712"/>
                  </a:lnTo>
                  <a:lnTo>
                    <a:pt x="902" y="709"/>
                  </a:lnTo>
                  <a:lnTo>
                    <a:pt x="902" y="706"/>
                  </a:lnTo>
                  <a:lnTo>
                    <a:pt x="902" y="225"/>
                  </a:lnTo>
                  <a:lnTo>
                    <a:pt x="902" y="221"/>
                  </a:lnTo>
                  <a:lnTo>
                    <a:pt x="901" y="219"/>
                  </a:lnTo>
                  <a:lnTo>
                    <a:pt x="900" y="216"/>
                  </a:lnTo>
                  <a:lnTo>
                    <a:pt x="898" y="214"/>
                  </a:lnTo>
                  <a:lnTo>
                    <a:pt x="896" y="212"/>
                  </a:lnTo>
                  <a:lnTo>
                    <a:pt x="893" y="211"/>
                  </a:lnTo>
                  <a:lnTo>
                    <a:pt x="890" y="210"/>
                  </a:lnTo>
                  <a:lnTo>
                    <a:pt x="887" y="210"/>
                  </a:lnTo>
                  <a:lnTo>
                    <a:pt x="887" y="2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40" name="CustomShape 233"/>
          <p:cNvSpPr/>
          <p:nvPr/>
        </p:nvSpPr>
        <p:spPr>
          <a:xfrm>
            <a:off x="8503920" y="5176080"/>
            <a:ext cx="219384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843C0B"/>
                </a:solidFill>
                <a:latin typeface="Arial"/>
                <a:ea typeface="DejaVu Sans"/>
              </a:rPr>
              <a:t>SOUTH AMERICA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741" name="CustomShape 234"/>
          <p:cNvSpPr/>
          <p:nvPr/>
        </p:nvSpPr>
        <p:spPr>
          <a:xfrm rot="10800000" flipV="1">
            <a:off x="5763600" y="546639"/>
            <a:ext cx="6431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63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2" name="Group 1"/>
          <p:cNvGrpSpPr/>
          <p:nvPr/>
        </p:nvGrpSpPr>
        <p:grpSpPr>
          <a:xfrm>
            <a:off x="0" y="4953960"/>
            <a:ext cx="12191400" cy="1908720"/>
            <a:chOff x="0" y="4953960"/>
            <a:chExt cx="12191400" cy="1908720"/>
          </a:xfrm>
        </p:grpSpPr>
        <p:sp>
          <p:nvSpPr>
            <p:cNvPr id="743" name="CustomShape 2"/>
            <p:cNvSpPr/>
            <p:nvPr/>
          </p:nvSpPr>
          <p:spPr>
            <a:xfrm>
              <a:off x="0" y="4953960"/>
              <a:ext cx="12191400" cy="1908360"/>
            </a:xfrm>
            <a:custGeom>
              <a:avLst/>
              <a:gdLst/>
              <a:ahLst/>
              <a:cxnLst/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       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744" name="CustomShape 3"/>
            <p:cNvSpPr/>
            <p:nvPr/>
          </p:nvSpPr>
          <p:spPr>
            <a:xfrm>
              <a:off x="0" y="5569200"/>
              <a:ext cx="12191400" cy="1293480"/>
            </a:xfrm>
            <a:custGeom>
              <a:avLst/>
              <a:gdLst/>
              <a:ahLst/>
              <a:cxnLst/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745" name="Google Shape;217;p16"/>
          <p:cNvPicPr/>
          <p:nvPr/>
        </p:nvPicPr>
        <p:blipFill>
          <a:blip r:embed="rId3"/>
          <a:srcRect t="6777" b="6777"/>
          <a:stretch/>
        </p:blipFill>
        <p:spPr>
          <a:xfrm>
            <a:off x="5518440" y="1005840"/>
            <a:ext cx="6276960" cy="4141080"/>
          </a:xfrm>
          <a:prstGeom prst="rect">
            <a:avLst/>
          </a:prstGeom>
          <a:ln>
            <a:noFill/>
          </a:ln>
          <a:effectLst>
            <a:outerShdw blurRad="381000" dist="190440" dir="5400000" algn="tl" rotWithShape="0">
              <a:srgbClr val="000000">
                <a:alpha val="13000"/>
              </a:srgbClr>
            </a:outerShdw>
          </a:effectLst>
        </p:spPr>
      </p:pic>
      <p:sp>
        <p:nvSpPr>
          <p:cNvPr id="746" name="CustomShape 4"/>
          <p:cNvSpPr/>
          <p:nvPr/>
        </p:nvSpPr>
        <p:spPr>
          <a:xfrm>
            <a:off x="541440" y="301320"/>
            <a:ext cx="4944600" cy="98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083D65"/>
                </a:solidFill>
                <a:latin typeface="Quattrocento Sans"/>
                <a:ea typeface="Quattrocento Sans"/>
              </a:rPr>
              <a:t>DOCUMENTATIONS AND SOURCES</a:t>
            </a:r>
            <a:endParaRPr lang="en-US" sz="3000" b="0" strike="noStrike" spc="-1">
              <a:latin typeface="Arial"/>
            </a:endParaRPr>
          </a:p>
        </p:txBody>
      </p:sp>
      <p:grpSp>
        <p:nvGrpSpPr>
          <p:cNvPr id="747" name="Group 5"/>
          <p:cNvGrpSpPr/>
          <p:nvPr/>
        </p:nvGrpSpPr>
        <p:grpSpPr>
          <a:xfrm>
            <a:off x="4118760" y="356400"/>
            <a:ext cx="7042680" cy="5797800"/>
            <a:chOff x="4118760" y="356400"/>
            <a:chExt cx="7042680" cy="5797800"/>
          </a:xfrm>
        </p:grpSpPr>
        <p:grpSp>
          <p:nvGrpSpPr>
            <p:cNvPr id="748" name="Group 6"/>
            <p:cNvGrpSpPr/>
            <p:nvPr/>
          </p:nvGrpSpPr>
          <p:grpSpPr>
            <a:xfrm>
              <a:off x="4129920" y="3617280"/>
              <a:ext cx="805320" cy="285480"/>
              <a:chOff x="4129920" y="3617280"/>
              <a:chExt cx="805320" cy="285480"/>
            </a:xfrm>
          </p:grpSpPr>
          <p:sp>
            <p:nvSpPr>
              <p:cNvPr id="749" name="CustomShape 7"/>
              <p:cNvSpPr/>
              <p:nvPr/>
            </p:nvSpPr>
            <p:spPr>
              <a:xfrm rot="5400000">
                <a:off x="4389840" y="3357360"/>
                <a:ext cx="285480" cy="805320"/>
              </a:xfrm>
              <a:prstGeom prst="round2SameRect">
                <a:avLst>
                  <a:gd name="adj1" fmla="val 46104"/>
                  <a:gd name="adj2" fmla="val 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0" name="CustomShape 8"/>
              <p:cNvSpPr/>
              <p:nvPr/>
            </p:nvSpPr>
            <p:spPr>
              <a:xfrm>
                <a:off x="4233240" y="3617640"/>
                <a:ext cx="627840" cy="245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  <a:ea typeface="Calibri"/>
                  </a:rPr>
                  <a:t>after</a:t>
                </a:r>
                <a:endParaRPr lang="en-US" sz="1600" b="0" strike="noStrike" spc="-1">
                  <a:latin typeface="Arial"/>
                </a:endParaRPr>
              </a:p>
            </p:txBody>
          </p:sp>
        </p:grpSp>
        <p:grpSp>
          <p:nvGrpSpPr>
            <p:cNvPr id="751" name="Group 9"/>
            <p:cNvGrpSpPr/>
            <p:nvPr/>
          </p:nvGrpSpPr>
          <p:grpSpPr>
            <a:xfrm>
              <a:off x="4118760" y="1275840"/>
              <a:ext cx="1031040" cy="285480"/>
              <a:chOff x="4118760" y="1275840"/>
              <a:chExt cx="1031040" cy="285480"/>
            </a:xfrm>
          </p:grpSpPr>
          <p:sp>
            <p:nvSpPr>
              <p:cNvPr id="752" name="CustomShape 10"/>
              <p:cNvSpPr/>
              <p:nvPr/>
            </p:nvSpPr>
            <p:spPr>
              <a:xfrm rot="5400000">
                <a:off x="4491360" y="902880"/>
                <a:ext cx="285480" cy="103104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753" name="Group 11"/>
            <p:cNvGrpSpPr/>
            <p:nvPr/>
          </p:nvGrpSpPr>
          <p:grpSpPr>
            <a:xfrm>
              <a:off x="7898040" y="5662080"/>
              <a:ext cx="1829160" cy="492120"/>
              <a:chOff x="7898040" y="5662080"/>
              <a:chExt cx="1829160" cy="492120"/>
            </a:xfrm>
          </p:grpSpPr>
          <p:sp>
            <p:nvSpPr>
              <p:cNvPr id="754" name="CustomShape 12"/>
              <p:cNvSpPr/>
              <p:nvPr/>
            </p:nvSpPr>
            <p:spPr>
              <a:xfrm rot="5400000">
                <a:off x="9181800" y="5402160"/>
                <a:ext cx="285480" cy="80532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5" name="CustomShape 13"/>
              <p:cNvSpPr/>
              <p:nvPr/>
            </p:nvSpPr>
            <p:spPr>
              <a:xfrm>
                <a:off x="7898040" y="5908680"/>
                <a:ext cx="627840" cy="2455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  <a:ea typeface="Calibri"/>
                  </a:rPr>
                  <a:t>after</a:t>
                </a:r>
                <a:endParaRPr lang="en-US" sz="1600" b="0" strike="noStrike" spc="-1">
                  <a:latin typeface="Arial"/>
                </a:endParaRPr>
              </a:p>
            </p:txBody>
          </p:sp>
        </p:grpSp>
        <p:grpSp>
          <p:nvGrpSpPr>
            <p:cNvPr id="756" name="Group 14"/>
            <p:cNvGrpSpPr/>
            <p:nvPr/>
          </p:nvGrpSpPr>
          <p:grpSpPr>
            <a:xfrm>
              <a:off x="9324720" y="356400"/>
              <a:ext cx="1836720" cy="388440"/>
              <a:chOff x="9324720" y="356400"/>
              <a:chExt cx="1836720" cy="388440"/>
            </a:xfrm>
          </p:grpSpPr>
          <p:sp>
            <p:nvSpPr>
              <p:cNvPr id="757" name="CustomShape 15"/>
              <p:cNvSpPr/>
              <p:nvPr/>
            </p:nvSpPr>
            <p:spPr>
              <a:xfrm rot="5400000">
                <a:off x="10503000" y="86400"/>
                <a:ext cx="285480" cy="103104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8" name="CustomShape 16"/>
              <p:cNvSpPr/>
              <p:nvPr/>
            </p:nvSpPr>
            <p:spPr>
              <a:xfrm>
                <a:off x="9324720" y="356400"/>
                <a:ext cx="803880" cy="245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  <a:ea typeface="Calibri"/>
                  </a:rPr>
                  <a:t>before</a:t>
                </a:r>
                <a:endParaRPr lang="en-US" sz="1600" b="0" strike="noStrike" spc="-1">
                  <a:latin typeface="Arial"/>
                </a:endParaRPr>
              </a:p>
            </p:txBody>
          </p:sp>
        </p:grpSp>
      </p:grpSp>
      <p:grpSp>
        <p:nvGrpSpPr>
          <p:cNvPr id="759" name="Group 17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760" name="CustomShape 18"/>
          <p:cNvSpPr/>
          <p:nvPr/>
        </p:nvSpPr>
        <p:spPr>
          <a:xfrm>
            <a:off x="457200" y="1561680"/>
            <a:ext cx="4571280" cy="28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900" b="1" strike="noStrike" spc="-1">
                <a:solidFill>
                  <a:srgbClr val="2A6099"/>
                </a:solidFill>
                <a:latin typeface="Quattrocento Sans"/>
                <a:ea typeface="Quattrocento Sans"/>
              </a:rPr>
              <a:t>http://www.quora.com</a:t>
            </a:r>
            <a:endParaRPr lang="en-US" sz="1900" b="0" strike="noStrike" spc="-1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900" b="1" strike="noStrike" spc="-1">
                <a:solidFill>
                  <a:srgbClr val="2A6099"/>
                </a:solidFill>
                <a:latin typeface="Quattrocento Sans"/>
                <a:ea typeface="Quattrocento Sans"/>
              </a:rPr>
              <a:t>http://www.seminarsonly.com</a:t>
            </a:r>
            <a:endParaRPr lang="en-US" sz="1900" b="0" strike="noStrike" spc="-1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900" b="1" strike="noStrike" spc="-1">
                <a:solidFill>
                  <a:srgbClr val="2A6099"/>
                </a:solidFill>
                <a:latin typeface="Quattrocento Sans"/>
                <a:ea typeface="Quattrocento Sans"/>
              </a:rPr>
              <a:t>https://www.encyclopedia.com</a:t>
            </a:r>
            <a:endParaRPr lang="en-US" sz="1900" b="0" strike="noStrike" spc="-1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900" b="1" u="sng" strike="noStrike" spc="-1">
                <a:solidFill>
                  <a:srgbClr val="0563C1"/>
                </a:solidFill>
                <a:uFillTx/>
                <a:latin typeface="Quattrocento Sans"/>
                <a:ea typeface="Quattrocento Sans"/>
                <a:hlinkClick r:id="rId4"/>
              </a:rPr>
              <a:t>https://www.alldatasheet.com</a:t>
            </a:r>
            <a:endParaRPr lang="en-US" sz="1900" b="0" strike="noStrike" spc="-1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900" b="1" u="sng" strike="noStrike" spc="-1">
                <a:solidFill>
                  <a:srgbClr val="0563C1"/>
                </a:solidFill>
                <a:uFillTx/>
                <a:latin typeface="Quattrocento Sans"/>
                <a:ea typeface="Quattrocento Sans"/>
                <a:hlinkClick r:id="rId5"/>
              </a:rPr>
              <a:t>https://mnre.gov.in</a:t>
            </a:r>
            <a:endParaRPr lang="en-US" sz="1900" b="0" strike="noStrike" spc="-1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900" b="1" strike="noStrike" spc="-1">
                <a:solidFill>
                  <a:srgbClr val="2A6099"/>
                </a:solidFill>
                <a:latin typeface="Quattrocento Sans"/>
                <a:ea typeface="Quattrocento Sans"/>
              </a:rPr>
              <a:t>https://seci.co.in</a:t>
            </a:r>
            <a:endParaRPr lang="en-US" sz="1900" b="0" strike="noStrike" spc="-1">
              <a:latin typeface="Arial"/>
            </a:endParaRPr>
          </a:p>
        </p:txBody>
      </p:sp>
      <p:sp>
        <p:nvSpPr>
          <p:cNvPr id="761" name="CustomShape 19"/>
          <p:cNvSpPr/>
          <p:nvPr/>
        </p:nvSpPr>
        <p:spPr>
          <a:xfrm rot="10800000">
            <a:off x="5669640" y="531000"/>
            <a:ext cx="6522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63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62" name="Picture 761"/>
          <p:cNvPicPr/>
          <p:nvPr/>
        </p:nvPicPr>
        <p:blipFill>
          <a:blip r:embed="rId6"/>
          <a:stretch/>
        </p:blipFill>
        <p:spPr>
          <a:xfrm>
            <a:off x="640080" y="4480560"/>
            <a:ext cx="4182840" cy="2231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1963</TotalTime>
  <Application>Microsoft Office PowerPoint</Application>
  <PresentationFormat>Widescreen</PresentationFormat>
  <Slides>14</Slides>
  <Notes>2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Unknown User</cp:lastModifiedBy>
  <cp:revision>32</cp:revision>
  <dcterms:modified xsi:type="dcterms:W3CDTF">2020-06-07T10:21:00Z</dcterms:modified>
  <dc:language>en-US</dc:language>
</cp:coreProperties>
</file>